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5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AA1E7078-7DDF-3441-9960-8ABED18C62F9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7078-7DDF-3441-9960-8ABED18C62F9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874B-A0A7-F047-9650-978A48DB3C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7078-7DDF-3441-9960-8ABED18C62F9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874B-A0A7-F047-9650-978A48DB3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7078-7DDF-3441-9960-8ABED18C62F9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874B-A0A7-F047-9650-978A48DB3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AA1E7078-7DDF-3441-9960-8ABED18C62F9}" type="datetimeFigureOut">
              <a:rPr lang="en-US" smtClean="0"/>
              <a:t>9/4/14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CBA874B-A0A7-F047-9650-978A48DB3C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7078-7DDF-3441-9960-8ABED18C62F9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874B-A0A7-F047-9650-978A48DB3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AA1E7078-7DDF-3441-9960-8ABED18C62F9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CBA874B-A0A7-F047-9650-978A48DB3C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7078-7DDF-3441-9960-8ABED18C62F9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874B-A0A7-F047-9650-978A48DB3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7078-7DDF-3441-9960-8ABED18C62F9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874B-A0A7-F047-9650-978A48DB3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7078-7DDF-3441-9960-8ABED18C62F9}" type="datetimeFigureOut">
              <a:rPr lang="en-US" smtClean="0"/>
              <a:t>9/4/14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874B-A0A7-F047-9650-978A48DB3C9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7078-7DDF-3441-9960-8ABED18C62F9}" type="datetimeFigureOut">
              <a:rPr lang="en-US" smtClean="0"/>
              <a:t>9/4/14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874B-A0A7-F047-9650-978A48DB3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7078-7DDF-3441-9960-8ABED18C62F9}" type="datetimeFigureOut">
              <a:rPr lang="en-US" smtClean="0"/>
              <a:t>9/4/14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874B-A0A7-F047-9650-978A48DB3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7078-7DDF-3441-9960-8ABED18C62F9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874B-A0A7-F047-9650-978A48DB3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A1E7078-7DDF-3441-9960-8ABED18C62F9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CBA874B-A0A7-F047-9650-978A48DB3C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Español</a:t>
            </a:r>
            <a:r>
              <a:rPr lang="en-US" dirty="0" smtClean="0"/>
              <a:t> </a:t>
            </a:r>
            <a:r>
              <a:rPr lang="en-US" dirty="0" smtClean="0"/>
              <a:t>3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Bluff</a:t>
            </a:r>
            <a:r>
              <a:rPr lang="en-US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Capítulo</a:t>
            </a:r>
            <a:r>
              <a:rPr lang="en-US" dirty="0" smtClean="0"/>
              <a:t> 1A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20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779" y="1774826"/>
            <a:ext cx="8478746" cy="1873250"/>
          </a:xfrm>
        </p:spPr>
        <p:txBody>
          <a:bodyPr/>
          <a:lstStyle/>
          <a:p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levantamos</a:t>
            </a:r>
            <a:r>
              <a:rPr lang="en-US" dirty="0" smtClean="0"/>
              <a:t> al ______.  (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temprano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mañana</a:t>
            </a:r>
            <a:r>
              <a:rPr lang="en-US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400" dirty="0" err="1" smtClean="0"/>
              <a:t>amanecer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70020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 no </a:t>
            </a:r>
            <a:r>
              <a:rPr lang="en-US" dirty="0" err="1" smtClean="0"/>
              <a:t>tenemos</a:t>
            </a:r>
            <a:r>
              <a:rPr lang="en-US" dirty="0" smtClean="0"/>
              <a:t> un  </a:t>
            </a:r>
            <a:r>
              <a:rPr lang="en-US" dirty="0" err="1" smtClean="0"/>
              <a:t>mapa</a:t>
            </a:r>
            <a:r>
              <a:rPr lang="en-US" dirty="0" smtClean="0"/>
              <a:t>, </a:t>
            </a:r>
            <a:r>
              <a:rPr lang="en-US" dirty="0" err="1" smtClean="0"/>
              <a:t>vamos</a:t>
            </a:r>
            <a:r>
              <a:rPr lang="en-US" dirty="0" smtClean="0"/>
              <a:t> a _____.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400" dirty="0" err="1" smtClean="0"/>
              <a:t>perdernos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31159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609" y="1774826"/>
            <a:ext cx="8787990" cy="1873250"/>
          </a:xfrm>
        </p:spPr>
        <p:txBody>
          <a:bodyPr/>
          <a:lstStyle/>
          <a:p>
            <a:r>
              <a:rPr lang="en-US" sz="4800" dirty="0" smtClean="0"/>
              <a:t>- </a:t>
            </a:r>
            <a:r>
              <a:rPr lang="en-US" sz="4800" dirty="0" err="1" smtClean="0"/>
              <a:t>Vamos</a:t>
            </a:r>
            <a:r>
              <a:rPr lang="en-US" sz="4800" dirty="0" smtClean="0"/>
              <a:t> a </a:t>
            </a:r>
            <a:r>
              <a:rPr lang="en-US" sz="4800" dirty="0" err="1" smtClean="0"/>
              <a:t>divertirnos</a:t>
            </a:r>
            <a:r>
              <a:rPr lang="en-US" sz="4800" dirty="0" smtClean="0"/>
              <a:t> mucho.</a:t>
            </a:r>
            <a:br>
              <a:rPr lang="en-US" sz="4800" dirty="0" smtClean="0"/>
            </a:br>
            <a:r>
              <a:rPr lang="en-US" sz="4800" dirty="0" smtClean="0"/>
              <a:t>- </a:t>
            </a:r>
            <a:r>
              <a:rPr lang="en-US" sz="4800" dirty="0" err="1" smtClean="0"/>
              <a:t>Sí</a:t>
            </a:r>
            <a:r>
              <a:rPr lang="en-US" sz="4800" dirty="0" smtClean="0"/>
              <a:t>. </a:t>
            </a:r>
            <a:r>
              <a:rPr lang="en-US" sz="4800" dirty="0" err="1" smtClean="0"/>
              <a:t>Vamos</a:t>
            </a:r>
            <a:r>
              <a:rPr lang="en-US" sz="4800" dirty="0" smtClean="0"/>
              <a:t> a _________.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400" dirty="0" err="1"/>
              <a:t>p</a:t>
            </a:r>
            <a:r>
              <a:rPr lang="en-US" sz="4400" dirty="0" err="1" smtClean="0"/>
              <a:t>asarlo</a:t>
            </a:r>
            <a:r>
              <a:rPr lang="en-US" sz="4400" dirty="0" smtClean="0"/>
              <a:t> </a:t>
            </a:r>
            <a:r>
              <a:rPr lang="en-US" sz="4400" dirty="0" err="1" smtClean="0"/>
              <a:t>bien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14918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paisaje</a:t>
            </a:r>
            <a:r>
              <a:rPr lang="en-US" dirty="0" smtClean="0"/>
              <a:t> era </a:t>
            </a:r>
            <a:r>
              <a:rPr lang="en-US" dirty="0" err="1" smtClean="0"/>
              <a:t>muy</a:t>
            </a:r>
            <a:r>
              <a:rPr lang="en-US" dirty="0" smtClean="0"/>
              <a:t> _____. (bonito)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400" dirty="0" err="1" smtClean="0"/>
              <a:t>hermoso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8336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Sólo</a:t>
            </a:r>
            <a:r>
              <a:rPr lang="en-US" sz="4000" dirty="0" smtClean="0"/>
              <a:t> </a:t>
            </a:r>
            <a:r>
              <a:rPr lang="en-US" sz="4000" dirty="0" err="1" smtClean="0"/>
              <a:t>puedo</a:t>
            </a:r>
            <a:r>
              <a:rPr lang="en-US" sz="4000" dirty="0" smtClean="0"/>
              <a:t> </a:t>
            </a:r>
            <a:r>
              <a:rPr lang="en-US" sz="4000" dirty="0" err="1" smtClean="0"/>
              <a:t>estudiar</a:t>
            </a:r>
            <a:r>
              <a:rPr lang="en-US" sz="4000" dirty="0" smtClean="0"/>
              <a:t> </a:t>
            </a:r>
            <a:r>
              <a:rPr lang="en-US" sz="4000" dirty="0" err="1" smtClean="0"/>
              <a:t>por</a:t>
            </a:r>
            <a:r>
              <a:rPr lang="en-US" sz="4000" dirty="0" smtClean="0"/>
              <a:t> un ____  (</a:t>
            </a:r>
            <a:r>
              <a:rPr lang="en-US" sz="4000" dirty="0" err="1" smtClean="0"/>
              <a:t>poco</a:t>
            </a:r>
            <a:r>
              <a:rPr lang="en-US" sz="4000" dirty="0" smtClean="0"/>
              <a:t> </a:t>
            </a:r>
            <a:r>
              <a:rPr lang="en-US" sz="4000" dirty="0" err="1" smtClean="0"/>
              <a:t>tiempo</a:t>
            </a:r>
            <a:r>
              <a:rPr lang="en-US" sz="4000" dirty="0" smtClean="0"/>
              <a:t>) </a:t>
            </a:r>
            <a:r>
              <a:rPr lang="en-US" sz="4000" dirty="0" err="1" smtClean="0"/>
              <a:t>esta</a:t>
            </a:r>
            <a:r>
              <a:rPr lang="en-US" sz="4000" dirty="0" smtClean="0"/>
              <a:t> </a:t>
            </a:r>
            <a:r>
              <a:rPr lang="en-US" sz="4000" dirty="0" err="1" smtClean="0"/>
              <a:t>noche</a:t>
            </a:r>
            <a:r>
              <a:rPr lang="en-US" sz="4000" dirty="0" smtClean="0"/>
              <a:t> </a:t>
            </a:r>
            <a:r>
              <a:rPr lang="en-US" sz="4000" dirty="0" err="1" smtClean="0"/>
              <a:t>porque</a:t>
            </a:r>
            <a:r>
              <a:rPr lang="en-US" sz="4000" dirty="0" smtClean="0"/>
              <a:t> </a:t>
            </a:r>
            <a:r>
              <a:rPr lang="en-US" sz="4000" dirty="0" err="1" smtClean="0"/>
              <a:t>tengo</a:t>
            </a:r>
            <a:r>
              <a:rPr lang="en-US" sz="4000" dirty="0" smtClean="0"/>
              <a:t> un </a:t>
            </a:r>
            <a:r>
              <a:rPr lang="en-US" sz="4000" dirty="0" err="1" smtClean="0"/>
              <a:t>partido</a:t>
            </a:r>
            <a:r>
              <a:rPr lang="en-US" sz="4000" dirty="0" smtClean="0"/>
              <a:t> de </a:t>
            </a:r>
            <a:r>
              <a:rPr lang="en-US" sz="4000" dirty="0" err="1" smtClean="0"/>
              <a:t>fútbol</a:t>
            </a:r>
            <a:r>
              <a:rPr lang="en-US" sz="4000" dirty="0" smtClean="0"/>
              <a:t>.   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400" dirty="0" err="1" smtClean="0"/>
              <a:t>rato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27441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dieron</a:t>
            </a:r>
            <a:r>
              <a:rPr lang="en-US" dirty="0" smtClean="0"/>
              <a:t> un </a:t>
            </a:r>
            <a:r>
              <a:rPr lang="en-US" dirty="0" err="1" smtClean="0"/>
              <a:t>paseo</a:t>
            </a:r>
            <a:r>
              <a:rPr lang="en-US" dirty="0" smtClean="0"/>
              <a:t> en el _______.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400" dirty="0" err="1" smtClean="0"/>
              <a:t>sendero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9648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 </a:t>
            </a:r>
            <a:r>
              <a:rPr lang="en-US" dirty="0" err="1" smtClean="0"/>
              <a:t>cae</a:t>
            </a:r>
            <a:r>
              <a:rPr lang="en-US" dirty="0" smtClean="0"/>
              <a:t> </a:t>
            </a:r>
            <a:r>
              <a:rPr lang="en-US" dirty="0" err="1" smtClean="0"/>
              <a:t>granizo</a:t>
            </a:r>
            <a:r>
              <a:rPr lang="en-US" dirty="0" smtClean="0"/>
              <a:t>, </a:t>
            </a:r>
            <a:r>
              <a:rPr lang="en-US" dirty="0" err="1" smtClean="0"/>
              <a:t>tenemos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_______.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400" dirty="0" err="1" smtClean="0"/>
              <a:t>refugiarnos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0762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____ </a:t>
            </a:r>
            <a:r>
              <a:rPr lang="en-US" dirty="0" err="1" smtClean="0"/>
              <a:t>comió</a:t>
            </a:r>
            <a:r>
              <a:rPr lang="en-US" dirty="0" smtClean="0"/>
              <a:t> la comida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estaba</a:t>
            </a:r>
            <a:r>
              <a:rPr lang="en-US" dirty="0" smtClean="0"/>
              <a:t> en mi </a:t>
            </a:r>
            <a:r>
              <a:rPr lang="en-US" dirty="0" err="1" smtClean="0"/>
              <a:t>mochila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400" dirty="0"/>
              <a:t>e</a:t>
            </a:r>
            <a:r>
              <a:rPr lang="en-US" sz="4400" dirty="0" smtClean="0"/>
              <a:t>l </a:t>
            </a:r>
            <a:r>
              <a:rPr lang="en-US" sz="4400" dirty="0" err="1" smtClean="0"/>
              <a:t>oso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03142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pusiste</a:t>
            </a:r>
            <a:r>
              <a:rPr lang="en-US" dirty="0" smtClean="0"/>
              <a:t> la _____ de </a:t>
            </a:r>
            <a:r>
              <a:rPr lang="en-US" dirty="0" err="1" smtClean="0"/>
              <a:t>acampar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400" dirty="0" err="1" smtClean="0"/>
              <a:t>tienda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16533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Quiero</a:t>
            </a:r>
            <a:r>
              <a:rPr lang="en-US" dirty="0" smtClean="0"/>
              <a:t> ______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roca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400" dirty="0" err="1" smtClean="0"/>
              <a:t>escalar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20888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hay </a:t>
            </a:r>
            <a:r>
              <a:rPr lang="en-US" dirty="0" err="1" smtClean="0"/>
              <a:t>mucha</a:t>
            </a:r>
            <a:r>
              <a:rPr lang="en-US" dirty="0" smtClean="0"/>
              <a:t> </a:t>
            </a:r>
            <a:r>
              <a:rPr lang="en-US" dirty="0" err="1" smtClean="0"/>
              <a:t>lluvia</a:t>
            </a:r>
            <a:r>
              <a:rPr lang="en-US" dirty="0" smtClean="0"/>
              <a:t> en _________.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400" dirty="0" smtClean="0"/>
              <a:t>el </a:t>
            </a:r>
            <a:r>
              <a:rPr lang="en-US" sz="4400" dirty="0" err="1" smtClean="0"/>
              <a:t>desierto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72525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Llevamos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_____ </a:t>
            </a:r>
            <a:r>
              <a:rPr lang="en-US" dirty="0" err="1" smtClean="0"/>
              <a:t>para</a:t>
            </a:r>
            <a:r>
              <a:rPr lang="en-US" dirty="0" smtClean="0"/>
              <a:t> no </a:t>
            </a:r>
            <a:r>
              <a:rPr lang="en-US" dirty="0" err="1" smtClean="0"/>
              <a:t>perdernos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400" dirty="0" err="1" smtClean="0"/>
              <a:t>brújula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98101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oscuro</a:t>
            </a:r>
            <a:r>
              <a:rPr lang="en-US" dirty="0" smtClean="0"/>
              <a:t>, </a:t>
            </a:r>
            <a:r>
              <a:rPr lang="en-US" dirty="0" err="1" smtClean="0"/>
              <a:t>necesito</a:t>
            </a:r>
            <a:r>
              <a:rPr lang="en-US" dirty="0" smtClean="0"/>
              <a:t> _____ </a:t>
            </a:r>
            <a:r>
              <a:rPr lang="en-US" dirty="0" err="1" smtClean="0"/>
              <a:t>para</a:t>
            </a:r>
            <a:r>
              <a:rPr lang="en-US" dirty="0" smtClean="0"/>
              <a:t> ver.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400" dirty="0"/>
              <a:t>l</a:t>
            </a:r>
            <a:r>
              <a:rPr lang="en-US" sz="4400" dirty="0" smtClean="0"/>
              <a:t>a </a:t>
            </a:r>
            <a:r>
              <a:rPr lang="en-US" sz="4400" dirty="0" err="1" smtClean="0"/>
              <a:t>linterna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89297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Veo</a:t>
            </a:r>
            <a:r>
              <a:rPr lang="en-US" dirty="0" smtClean="0"/>
              <a:t> _____ </a:t>
            </a:r>
            <a:r>
              <a:rPr lang="en-US" dirty="0" err="1" smtClean="0"/>
              <a:t>cuando</a:t>
            </a:r>
            <a:r>
              <a:rPr lang="en-US" dirty="0" smtClean="0"/>
              <a:t> hay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tormenta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400" dirty="0"/>
              <a:t>e</a:t>
            </a:r>
            <a:r>
              <a:rPr lang="en-US" sz="4400" dirty="0" smtClean="0"/>
              <a:t>l </a:t>
            </a:r>
            <a:r>
              <a:rPr lang="en-US" sz="4400" dirty="0" err="1" smtClean="0"/>
              <a:t>relámpago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67443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 hay </a:t>
            </a:r>
            <a:r>
              <a:rPr lang="en-US" dirty="0" err="1" smtClean="0"/>
              <a:t>muchos</a:t>
            </a:r>
            <a:r>
              <a:rPr lang="en-US" dirty="0" smtClean="0"/>
              <a:t> mosquitos, </a:t>
            </a:r>
            <a:r>
              <a:rPr lang="en-US" dirty="0" err="1" smtClean="0"/>
              <a:t>necesitas</a:t>
            </a:r>
            <a:r>
              <a:rPr lang="en-US" dirty="0" smtClean="0"/>
              <a:t> _______.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400" dirty="0"/>
              <a:t>e</a:t>
            </a:r>
            <a:r>
              <a:rPr lang="en-US" sz="4400" dirty="0" smtClean="0"/>
              <a:t>l </a:t>
            </a:r>
            <a:r>
              <a:rPr lang="en-US" sz="4400" dirty="0" err="1" smtClean="0"/>
              <a:t>repelente</a:t>
            </a:r>
            <a:r>
              <a:rPr lang="en-US" sz="4400" dirty="0" smtClean="0"/>
              <a:t> de </a:t>
            </a:r>
            <a:r>
              <a:rPr lang="en-US" sz="4400" dirty="0" err="1" smtClean="0"/>
              <a:t>insectos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41224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árboles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400" dirty="0"/>
              <a:t>e</a:t>
            </a:r>
            <a:r>
              <a:rPr lang="en-US" sz="4400" dirty="0" smtClean="0"/>
              <a:t>l </a:t>
            </a:r>
            <a:r>
              <a:rPr lang="en-US" sz="4400" dirty="0" err="1" smtClean="0"/>
              <a:t>bosque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79317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dormir</a:t>
            </a:r>
            <a:r>
              <a:rPr lang="en-US" dirty="0" smtClean="0"/>
              <a:t> en ________.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400" dirty="0"/>
              <a:t>e</a:t>
            </a:r>
            <a:r>
              <a:rPr lang="en-US" sz="4400" dirty="0" smtClean="0"/>
              <a:t>l </a:t>
            </a:r>
            <a:r>
              <a:rPr lang="en-US" sz="4400" dirty="0" err="1" smtClean="0"/>
              <a:t>saco</a:t>
            </a:r>
            <a:r>
              <a:rPr lang="en-US" sz="4400" dirty="0" smtClean="0"/>
              <a:t> de </a:t>
            </a:r>
            <a:r>
              <a:rPr lang="en-US" sz="4400" dirty="0" err="1" smtClean="0"/>
              <a:t>dormir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8254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Necesito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______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los </a:t>
            </a:r>
            <a:r>
              <a:rPr lang="en-US" dirty="0" err="1" smtClean="0"/>
              <a:t>pájaros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400" dirty="0"/>
              <a:t>l</a:t>
            </a:r>
            <a:r>
              <a:rPr lang="en-US" sz="4400" dirty="0" smtClean="0"/>
              <a:t>os </a:t>
            </a:r>
            <a:r>
              <a:rPr lang="en-US" sz="4400" dirty="0" err="1" smtClean="0"/>
              <a:t>binoculares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98812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lugar</a:t>
            </a:r>
            <a:r>
              <a:rPr lang="en-US" dirty="0" smtClean="0"/>
              <a:t> (place)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bajo</a:t>
            </a:r>
            <a:r>
              <a:rPr lang="en-US" dirty="0" smtClean="0"/>
              <a:t> entre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montañas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400" dirty="0"/>
              <a:t>e</a:t>
            </a:r>
            <a:r>
              <a:rPr lang="en-US" sz="4400" dirty="0" smtClean="0"/>
              <a:t>l </a:t>
            </a:r>
            <a:r>
              <a:rPr lang="en-US" sz="4400" dirty="0" err="1" smtClean="0"/>
              <a:t>valle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84743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add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Saddle.thmx</Template>
  <TotalTime>42</TotalTime>
  <Words>198</Words>
  <Application>Microsoft Macintosh PowerPoint</Application>
  <PresentationFormat>On-screen Show (4:3)</PresentationFormat>
  <Paragraphs>77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Saddle</vt:lpstr>
      <vt:lpstr>Español 3 Bluff – Capítulo 1A</vt:lpstr>
      <vt:lpstr>No hay mucha lluvia en _________.</vt:lpstr>
      <vt:lpstr>Si está oscuro, necesito _____ para ver. </vt:lpstr>
      <vt:lpstr>Veo _____ cuando hay una tormenta.</vt:lpstr>
      <vt:lpstr>Si hay muchos mosquitos, necesitas _______.</vt:lpstr>
      <vt:lpstr>_____ tiene muchos árboles.</vt:lpstr>
      <vt:lpstr>Puedo dormir en ________.</vt:lpstr>
      <vt:lpstr>Necesito usar ______ para ver los pájaros.</vt:lpstr>
      <vt:lpstr>Un lugar (place) muy bajo entre las montañas</vt:lpstr>
      <vt:lpstr>Nos levantamos al ______.  (muy temprano por la mañana)</vt:lpstr>
      <vt:lpstr>Si no tenemos un  mapa, vamos a _____.</vt:lpstr>
      <vt:lpstr>- Vamos a divertirnos mucho. - Sí. Vamos a _________.</vt:lpstr>
      <vt:lpstr>El paisaje era muy _____. (bonito)</vt:lpstr>
      <vt:lpstr>Sólo puedo estudiar por un ____  (poco tiempo) esta noche porque tengo un partido de fútbol.   </vt:lpstr>
      <vt:lpstr>Ellos dieron un paseo en el _______. </vt:lpstr>
      <vt:lpstr>Si cae granizo, tenemos que _______.</vt:lpstr>
      <vt:lpstr>El ____ comió la comida que estaba en mi mochila.</vt:lpstr>
      <vt:lpstr>¿Dónde pusiste la _____ de acampar?</vt:lpstr>
      <vt:lpstr>Quiero ______ esa roca grande.</vt:lpstr>
      <vt:lpstr>Llevamos una _____ para no perdernos.</vt:lpstr>
    </vt:vector>
  </TitlesOfParts>
  <Company>BHS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3 Pégalo – Capítulo 1A</dc:title>
  <dc:creator>Jamie Franklin</dc:creator>
  <cp:lastModifiedBy>Jamie Franklin</cp:lastModifiedBy>
  <cp:revision>6</cp:revision>
  <dcterms:created xsi:type="dcterms:W3CDTF">2014-09-03T19:11:48Z</dcterms:created>
  <dcterms:modified xsi:type="dcterms:W3CDTF">2014-09-04T12:56:54Z</dcterms:modified>
</cp:coreProperties>
</file>