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264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9/23/14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9/23/14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9/23/14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Espa</a:t>
            </a:r>
            <a:r>
              <a:rPr lang="en-US" dirty="0" err="1" smtClean="0"/>
              <a:t>ñol</a:t>
            </a:r>
            <a:r>
              <a:rPr lang="en-US" dirty="0" smtClean="0"/>
              <a:t> 3</a:t>
            </a:r>
            <a:br>
              <a:rPr lang="en-US" dirty="0" smtClean="0"/>
            </a:br>
            <a:r>
              <a:rPr lang="en-US" dirty="0" err="1" smtClean="0"/>
              <a:t>Capítulo</a:t>
            </a:r>
            <a:r>
              <a:rPr lang="en-US" dirty="0" smtClean="0"/>
              <a:t> 2A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</a:t>
            </a:r>
            <a:r>
              <a:rPr lang="en-US" sz="3600" dirty="0" err="1" smtClean="0"/>
              <a:t>égalo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412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taller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El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artista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trabaja</a:t>
            </a:r>
            <a:r>
              <a:rPr lang="en-US" sz="3200" i="0" dirty="0" smtClean="0">
                <a:latin typeface="American Typewriter"/>
                <a:cs typeface="American Typewriter"/>
              </a:rPr>
              <a:t> en _______.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99208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naturaleza</a:t>
            </a:r>
            <a:r>
              <a:rPr lang="en-US" dirty="0" smtClean="0"/>
              <a:t> </a:t>
            </a:r>
            <a:r>
              <a:rPr lang="en-US" dirty="0" err="1" smtClean="0"/>
              <a:t>muerta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err="1" smtClean="0">
                <a:latin typeface="American Typewriter"/>
                <a:cs typeface="American Typewriter"/>
              </a:rPr>
              <a:t>Una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pintura</a:t>
            </a:r>
            <a:r>
              <a:rPr lang="en-US" sz="3200" i="0" dirty="0" smtClean="0">
                <a:latin typeface="American Typewriter"/>
                <a:cs typeface="American Typewriter"/>
              </a:rPr>
              <a:t> de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flores</a:t>
            </a:r>
            <a:r>
              <a:rPr lang="en-US" sz="3200" i="0" dirty="0">
                <a:latin typeface="American Typewriter"/>
                <a:cs typeface="American Typewriter"/>
              </a:rPr>
              <a:t> </a:t>
            </a:r>
            <a:r>
              <a:rPr lang="en-US" sz="3200" i="0" dirty="0" smtClean="0">
                <a:latin typeface="American Typewriter"/>
                <a:cs typeface="American Typewriter"/>
              </a:rPr>
              <a:t>o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frutas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8175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err="1" smtClean="0"/>
              <a:t>volverse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To return =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volver</a:t>
            </a:r>
            <a:endParaRPr lang="en-US" sz="3200" i="0" dirty="0" smtClean="0">
              <a:latin typeface="American Typewriter"/>
              <a:cs typeface="American Typewriter"/>
            </a:endParaRPr>
          </a:p>
          <a:p>
            <a:r>
              <a:rPr lang="en-US" sz="3200" i="0" dirty="0" smtClean="0">
                <a:latin typeface="American Typewriter"/>
                <a:cs typeface="American Typewriter"/>
              </a:rPr>
              <a:t>To become = __________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68515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err="1" smtClean="0"/>
              <a:t>sentado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No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estoy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parado</a:t>
            </a:r>
            <a:r>
              <a:rPr lang="en-US" sz="3200" i="0" dirty="0" smtClean="0">
                <a:latin typeface="American Typewriter"/>
                <a:cs typeface="American Typewriter"/>
              </a:rPr>
              <a:t>.</a:t>
            </a:r>
          </a:p>
          <a:p>
            <a:r>
              <a:rPr lang="en-US" sz="3200" i="0" dirty="0" err="1" smtClean="0">
                <a:latin typeface="American Typewriter"/>
                <a:cs typeface="American Typewriter"/>
              </a:rPr>
              <a:t>Estoy</a:t>
            </a:r>
            <a:r>
              <a:rPr lang="en-US" sz="3200" i="0" dirty="0" smtClean="0">
                <a:latin typeface="American Typewriter"/>
                <a:cs typeface="American Typewriter"/>
              </a:rPr>
              <a:t> ________.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65935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trav</a:t>
            </a:r>
            <a:r>
              <a:rPr lang="en-US" dirty="0" err="1" smtClean="0"/>
              <a:t>és</a:t>
            </a:r>
            <a:r>
              <a:rPr lang="en-US" dirty="0" smtClean="0"/>
              <a:t> 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__________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esta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pintura</a:t>
            </a:r>
            <a:r>
              <a:rPr lang="en-US" sz="3200" i="0" dirty="0" smtClean="0">
                <a:latin typeface="American Typewriter"/>
                <a:cs typeface="American Typewriter"/>
              </a:rPr>
              <a:t>, el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artista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muestra</a:t>
            </a:r>
            <a:r>
              <a:rPr lang="en-US" sz="3200" i="0" dirty="0" smtClean="0">
                <a:latin typeface="American Typewriter"/>
                <a:cs typeface="American Typewriter"/>
              </a:rPr>
              <a:t> los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sentimientos</a:t>
            </a:r>
            <a:r>
              <a:rPr lang="en-US" sz="3200" i="0" dirty="0" smtClean="0">
                <a:latin typeface="American Typewriter"/>
                <a:cs typeface="American Typewriter"/>
              </a:rPr>
              <a:t> de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las</a:t>
            </a:r>
            <a:r>
              <a:rPr lang="en-US" sz="3200" i="0" dirty="0" smtClean="0">
                <a:latin typeface="American Typewriter"/>
                <a:cs typeface="American Typewriter"/>
              </a:rPr>
              <a:t> personas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pobres</a:t>
            </a:r>
            <a:r>
              <a:rPr lang="en-US" sz="3200" i="0" dirty="0" smtClean="0">
                <a:latin typeface="American Typewriter"/>
                <a:cs typeface="American Typewriter"/>
              </a:rPr>
              <a:t> (poor).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6484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Siglo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err="1" smtClean="0">
                <a:latin typeface="American Typewriter"/>
                <a:cs typeface="American Typewriter"/>
              </a:rPr>
              <a:t>Ahora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estamos</a:t>
            </a:r>
            <a:r>
              <a:rPr lang="en-US" sz="3200" i="0" dirty="0" smtClean="0">
                <a:latin typeface="American Typewriter"/>
                <a:cs typeface="American Typewriter"/>
              </a:rPr>
              <a:t> en  _____ XXI.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4690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movimiento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Salvador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Dal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í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</a:t>
            </a:r>
            <a:r>
              <a:rPr lang="en-US" sz="3200" i="0" dirty="0" smtClean="0">
                <a:latin typeface="American Typewriter"/>
                <a:cs typeface="American Typewriter"/>
              </a:rPr>
              <a:t> un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artista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importante</a:t>
            </a:r>
            <a:r>
              <a:rPr lang="en-US" sz="3200" i="0" dirty="0" smtClean="0">
                <a:latin typeface="American Typewriter"/>
                <a:cs typeface="American Typewriter"/>
              </a:rPr>
              <a:t> en _____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surrealista</a:t>
            </a:r>
            <a:r>
              <a:rPr lang="en-US" sz="3200" i="0" dirty="0" smtClean="0">
                <a:latin typeface="American Typewriter"/>
                <a:cs typeface="American Typewriter"/>
              </a:rPr>
              <a:t>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9317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fondo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La parte de la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pintura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que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est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á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más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lejos</a:t>
            </a:r>
            <a:r>
              <a:rPr lang="en-US" sz="3200" i="0" dirty="0" smtClean="0">
                <a:latin typeface="American Typewriter"/>
                <a:cs typeface="American Typewriter"/>
              </a:rPr>
              <a:t> de la persona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que</a:t>
            </a:r>
            <a:r>
              <a:rPr lang="en-US" sz="3200" i="0" dirty="0" smtClean="0">
                <a:latin typeface="American Typewriter"/>
                <a:cs typeface="American Typewriter"/>
              </a:rPr>
              <a:t> la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está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mirando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08183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inspirac</a:t>
            </a:r>
            <a:r>
              <a:rPr lang="en-US" dirty="0" err="1" smtClean="0"/>
              <a:t>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Un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evento</a:t>
            </a:r>
            <a:r>
              <a:rPr lang="en-US" sz="3200" i="0" dirty="0" smtClean="0">
                <a:latin typeface="American Typewriter"/>
                <a:cs typeface="American Typewriter"/>
              </a:rPr>
              <a:t> en La Guerra (War) Civil Espa</a:t>
            </a:r>
            <a:r>
              <a:rPr lang="en-US" sz="3200" i="0" dirty="0" smtClean="0">
                <a:latin typeface="American Typewriter"/>
                <a:cs typeface="American Typewriter"/>
              </a:rPr>
              <a:t>ñola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fue</a:t>
            </a:r>
            <a:r>
              <a:rPr lang="en-US" sz="3200" i="0" dirty="0" smtClean="0">
                <a:latin typeface="American Typewriter"/>
                <a:cs typeface="American Typewriter"/>
              </a:rPr>
              <a:t> __________ de la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pintura</a:t>
            </a:r>
            <a:r>
              <a:rPr lang="en-US" sz="3200" i="0" dirty="0" smtClean="0">
                <a:latin typeface="American Typewriter"/>
                <a:cs typeface="American Typewriter"/>
              </a:rPr>
              <a:t> “Guernica” de Pablo Picasso.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08951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pintor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¡Me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gusta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pintura</a:t>
            </a:r>
            <a:r>
              <a:rPr lang="en-US" sz="3200" i="0" dirty="0" smtClean="0">
                <a:latin typeface="American Typewriter"/>
                <a:cs typeface="American Typewriter"/>
              </a:rPr>
              <a:t>!</a:t>
            </a:r>
          </a:p>
          <a:p>
            <a:r>
              <a:rPr lang="en-US" sz="3200" i="0" dirty="0" smtClean="0">
                <a:latin typeface="American Typewriter"/>
                <a:cs typeface="American Typewriter"/>
              </a:rPr>
              <a:t>¿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Qui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én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</a:t>
            </a:r>
            <a:r>
              <a:rPr lang="en-US" sz="3200" i="0" dirty="0" smtClean="0">
                <a:latin typeface="American Typewriter"/>
                <a:cs typeface="American Typewriter"/>
              </a:rPr>
              <a:t> _______?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8975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pincel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err="1" smtClean="0">
                <a:latin typeface="American Typewriter"/>
                <a:cs typeface="American Typewriter"/>
              </a:rPr>
              <a:t>Necesito</a:t>
            </a:r>
            <a:r>
              <a:rPr lang="en-US" sz="3200" i="0" dirty="0" smtClean="0">
                <a:latin typeface="American Typewriter"/>
                <a:cs typeface="American Typewriter"/>
              </a:rPr>
              <a:t> el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l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ápiz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para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escribir</a:t>
            </a:r>
            <a:r>
              <a:rPr lang="en-US" sz="3200" i="0" dirty="0" smtClean="0">
                <a:latin typeface="American Typewriter"/>
                <a:cs typeface="American Typewriter"/>
              </a:rPr>
              <a:t>,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pero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necesito</a:t>
            </a:r>
            <a:r>
              <a:rPr lang="en-US" sz="3200" i="0" dirty="0" smtClean="0">
                <a:latin typeface="American Typewriter"/>
                <a:cs typeface="American Typewriter"/>
              </a:rPr>
              <a:t>  ______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para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pintar</a:t>
            </a:r>
            <a:r>
              <a:rPr lang="en-US" sz="3200" i="0" dirty="0" smtClean="0">
                <a:latin typeface="American Typewriter"/>
                <a:cs typeface="American Typewriter"/>
              </a:rPr>
              <a:t>. 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33655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poeta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________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</a:t>
            </a:r>
            <a:r>
              <a:rPr lang="en-US" sz="3200" i="0" dirty="0" smtClean="0">
                <a:latin typeface="American Typewriter"/>
                <a:cs typeface="American Typewriter"/>
              </a:rPr>
              <a:t> la persona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que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escribe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poemas</a:t>
            </a:r>
            <a:r>
              <a:rPr lang="en-US" sz="3200" i="0" dirty="0" smtClean="0">
                <a:latin typeface="American Typewriter"/>
                <a:cs typeface="American Typewriter"/>
              </a:rPr>
              <a:t>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40276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escultor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El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artista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que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hace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esculturas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</a:t>
            </a:r>
            <a:r>
              <a:rPr lang="en-US" sz="3200" i="0" dirty="0" smtClean="0">
                <a:latin typeface="American Typewriter"/>
                <a:cs typeface="American Typewriter"/>
              </a:rPr>
              <a:t> __________.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82331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retrato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_________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una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pintura</a:t>
            </a:r>
            <a:r>
              <a:rPr lang="en-US" sz="3200" i="0" dirty="0" smtClean="0">
                <a:latin typeface="American Typewriter"/>
                <a:cs typeface="American Typewriter"/>
              </a:rPr>
              <a:t> de personas.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6562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primer </a:t>
            </a:r>
            <a:r>
              <a:rPr lang="en-US" dirty="0" err="1" smtClean="0"/>
              <a:t>plano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La parte de la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pintura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que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est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á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más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cerca</a:t>
            </a:r>
            <a:r>
              <a:rPr lang="en-US" sz="3200" i="0" dirty="0" smtClean="0">
                <a:latin typeface="American Typewriter"/>
                <a:cs typeface="American Typewriter"/>
              </a:rPr>
              <a:t> de la persona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que</a:t>
            </a:r>
            <a:r>
              <a:rPr lang="en-US" sz="3200" i="0" dirty="0" smtClean="0">
                <a:latin typeface="American Typewriter"/>
                <a:cs typeface="American Typewriter"/>
              </a:rPr>
              <a:t> la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está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mirando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es</a:t>
            </a:r>
            <a:r>
              <a:rPr lang="en-US" sz="3200" i="0" dirty="0" smtClean="0">
                <a:latin typeface="American Typewriter"/>
                <a:cs typeface="American Typewriter"/>
              </a:rPr>
              <a:t> _______.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17455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paleta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err="1" smtClean="0">
                <a:latin typeface="American Typewriter"/>
                <a:cs typeface="American Typewriter"/>
              </a:rPr>
              <a:t>Donde</a:t>
            </a:r>
            <a:r>
              <a:rPr lang="en-US" sz="3200" i="0" dirty="0" smtClean="0">
                <a:latin typeface="American Typewriter"/>
                <a:cs typeface="American Typewriter"/>
              </a:rPr>
              <a:t> el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pintor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mezcla</a:t>
            </a:r>
            <a:r>
              <a:rPr lang="en-US" sz="3200" i="0" dirty="0" smtClean="0">
                <a:latin typeface="American Typewriter"/>
                <a:cs typeface="American Typewriter"/>
              </a:rPr>
              <a:t> los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colores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que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usa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para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pintar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91189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escultura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smtClean="0">
                <a:latin typeface="American Typewriter"/>
                <a:cs typeface="American Typewriter"/>
              </a:rPr>
              <a:t>En el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museo</a:t>
            </a:r>
            <a:r>
              <a:rPr lang="en-US" sz="3200" i="0" dirty="0" smtClean="0">
                <a:latin typeface="American Typewriter"/>
                <a:cs typeface="American Typewriter"/>
              </a:rPr>
              <a:t> de Buford,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Uds</a:t>
            </a:r>
            <a:r>
              <a:rPr lang="en-US" sz="3200" i="0" dirty="0" smtClean="0">
                <a:latin typeface="American Typewriter"/>
                <a:cs typeface="American Typewriter"/>
              </a:rPr>
              <a:t>.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vieron</a:t>
            </a:r>
            <a:r>
              <a:rPr lang="en-US" sz="3200" i="0" dirty="0" smtClean="0">
                <a:latin typeface="American Typewriter"/>
                <a:cs typeface="American Typewriter"/>
              </a:rPr>
              <a:t> _______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abstracta</a:t>
            </a:r>
            <a:r>
              <a:rPr lang="en-US" sz="3200" i="0" dirty="0" smtClean="0">
                <a:latin typeface="American Typewriter"/>
                <a:cs typeface="American Typewriter"/>
              </a:rPr>
              <a:t> de Joan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Mir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ó</a:t>
            </a:r>
            <a:r>
              <a:rPr lang="en-US" sz="3200" i="0" dirty="0" smtClean="0">
                <a:latin typeface="American Typewriter"/>
                <a:cs typeface="American Typewriter"/>
              </a:rPr>
              <a:t>.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75630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mural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19" y="1503680"/>
            <a:ext cx="7881068" cy="1566862"/>
          </a:xfrm>
        </p:spPr>
        <p:txBody>
          <a:bodyPr>
            <a:noAutofit/>
          </a:bodyPr>
          <a:lstStyle/>
          <a:p>
            <a:r>
              <a:rPr lang="en-US" sz="2800" i="0" dirty="0" smtClean="0">
                <a:latin typeface="American Typewriter"/>
                <a:cs typeface="American Typewriter"/>
              </a:rPr>
              <a:t>________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es</a:t>
            </a:r>
            <a:r>
              <a:rPr lang="en-US" sz="2800" i="0" dirty="0" smtClean="0">
                <a:latin typeface="American Typewriter"/>
                <a:cs typeface="American Typewriter"/>
              </a:rPr>
              <a:t> lo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que</a:t>
            </a:r>
            <a:r>
              <a:rPr lang="en-US" sz="2800" i="0" dirty="0" smtClean="0">
                <a:latin typeface="American Typewriter"/>
                <a:cs typeface="American Typewriter"/>
              </a:rPr>
              <a:t>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hace</a:t>
            </a:r>
            <a:r>
              <a:rPr lang="en-US" sz="2800" i="0" dirty="0" smtClean="0">
                <a:latin typeface="American Typewriter"/>
                <a:cs typeface="American Typewriter"/>
              </a:rPr>
              <a:t> un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artista</a:t>
            </a:r>
            <a:r>
              <a:rPr lang="en-US" sz="2800" i="0" dirty="0" smtClean="0">
                <a:latin typeface="American Typewriter"/>
                <a:cs typeface="American Typewriter"/>
              </a:rPr>
              <a:t>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cuando</a:t>
            </a:r>
            <a:r>
              <a:rPr lang="en-US" sz="2800" i="0" dirty="0" smtClean="0">
                <a:latin typeface="American Typewriter"/>
                <a:cs typeface="American Typewriter"/>
              </a:rPr>
              <a:t>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pinta</a:t>
            </a:r>
            <a:r>
              <a:rPr lang="en-US" sz="2800" i="0" dirty="0" smtClean="0">
                <a:latin typeface="American Typewriter"/>
                <a:cs typeface="American Typewriter"/>
              </a:rPr>
              <a:t>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algo</a:t>
            </a:r>
            <a:r>
              <a:rPr lang="en-US" sz="2800" i="0" dirty="0">
                <a:latin typeface="American Typewriter"/>
                <a:cs typeface="American Typewriter"/>
              </a:rPr>
              <a:t> </a:t>
            </a:r>
            <a:r>
              <a:rPr lang="en-US" sz="2800" i="0" dirty="0" smtClean="0">
                <a:latin typeface="American Typewriter"/>
                <a:cs typeface="American Typewriter"/>
              </a:rPr>
              <a:t>en la pared. Diego Rivera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es</a:t>
            </a:r>
            <a:r>
              <a:rPr lang="en-US" sz="2800" i="0" dirty="0" smtClean="0">
                <a:latin typeface="American Typewriter"/>
                <a:cs typeface="American Typewriter"/>
              </a:rPr>
              <a:t>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famoso</a:t>
            </a:r>
            <a:r>
              <a:rPr lang="en-US" sz="2800" i="0" dirty="0" smtClean="0">
                <a:latin typeface="American Typewriter"/>
                <a:cs typeface="American Typewriter"/>
              </a:rPr>
              <a:t>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por</a:t>
            </a:r>
            <a:r>
              <a:rPr lang="en-US" sz="2800" i="0" dirty="0" smtClean="0">
                <a:latin typeface="American Typewriter"/>
                <a:cs typeface="American Typewriter"/>
              </a:rPr>
              <a:t>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este</a:t>
            </a:r>
            <a:r>
              <a:rPr lang="en-US" sz="2800" i="0" dirty="0" smtClean="0">
                <a:latin typeface="American Typewriter"/>
                <a:cs typeface="American Typewriter"/>
              </a:rPr>
              <a:t> </a:t>
            </a:r>
            <a:r>
              <a:rPr lang="en-US" sz="2800" i="0" dirty="0" err="1" smtClean="0">
                <a:latin typeface="American Typewriter"/>
                <a:cs typeface="American Typewriter"/>
              </a:rPr>
              <a:t>estilo</a:t>
            </a:r>
            <a:r>
              <a:rPr lang="en-US" sz="2800" i="0" dirty="0" smtClean="0">
                <a:latin typeface="American Typewriter"/>
                <a:cs typeface="American Typewriter"/>
              </a:rPr>
              <a:t> de arte.</a:t>
            </a:r>
            <a:endParaRPr lang="en-US" sz="28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03306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38453"/>
            <a:ext cx="6248400" cy="1456373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autorretrato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97" y="1503680"/>
            <a:ext cx="7395506" cy="1566862"/>
          </a:xfrm>
        </p:spPr>
        <p:txBody>
          <a:bodyPr>
            <a:noAutofit/>
          </a:bodyPr>
          <a:lstStyle/>
          <a:p>
            <a:r>
              <a:rPr lang="en-US" sz="3200" i="0" dirty="0" err="1" smtClean="0">
                <a:latin typeface="American Typewriter"/>
                <a:cs typeface="American Typewriter"/>
              </a:rPr>
              <a:t>Cuando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Frida</a:t>
            </a:r>
            <a:r>
              <a:rPr lang="en-US" sz="3200" i="0" dirty="0" smtClean="0">
                <a:latin typeface="American Typewriter"/>
                <a:cs typeface="American Typewriter"/>
              </a:rPr>
              <a:t> Kahlo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hace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una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pintura</a:t>
            </a:r>
            <a:r>
              <a:rPr lang="en-US" sz="3200" i="0" dirty="0" smtClean="0">
                <a:latin typeface="American Typewriter"/>
                <a:cs typeface="American Typewriter"/>
              </a:rPr>
              <a:t> de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s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í</a:t>
            </a:r>
            <a:r>
              <a:rPr lang="en-US" sz="3200" i="0" dirty="0" smtClean="0">
                <a:latin typeface="American Typewriter"/>
                <a:cs typeface="American Typewriter"/>
              </a:rPr>
              <a:t> </a:t>
            </a:r>
            <a:r>
              <a:rPr lang="en-US" sz="3200" i="0" dirty="0" err="1" smtClean="0">
                <a:latin typeface="American Typewriter"/>
                <a:cs typeface="American Typewriter"/>
              </a:rPr>
              <a:t>misma</a:t>
            </a:r>
            <a:r>
              <a:rPr lang="en-US" sz="3200" i="0" dirty="0" smtClean="0">
                <a:latin typeface="American Typewriter"/>
                <a:cs typeface="American Typewriter"/>
              </a:rPr>
              <a:t> (herself) </a:t>
            </a:r>
            <a:endParaRPr lang="en-US" sz="3200" i="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741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44</TotalTime>
  <Words>268</Words>
  <Application>Microsoft Macintosh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Español 3 Capítulo 2A</vt:lpstr>
      <vt:lpstr>El pincel</vt:lpstr>
      <vt:lpstr>El escultor</vt:lpstr>
      <vt:lpstr>El retrato</vt:lpstr>
      <vt:lpstr>El primer plano</vt:lpstr>
      <vt:lpstr>La paleta</vt:lpstr>
      <vt:lpstr>La escultura</vt:lpstr>
      <vt:lpstr>El mural</vt:lpstr>
      <vt:lpstr>El autorretrato</vt:lpstr>
      <vt:lpstr>El taller</vt:lpstr>
      <vt:lpstr>La naturaleza muerta</vt:lpstr>
      <vt:lpstr>volverse</vt:lpstr>
      <vt:lpstr>sentado</vt:lpstr>
      <vt:lpstr>A través de</vt:lpstr>
      <vt:lpstr>El Siglo</vt:lpstr>
      <vt:lpstr>El movimiento</vt:lpstr>
      <vt:lpstr>El fondo</vt:lpstr>
      <vt:lpstr>La fuente de inspiración</vt:lpstr>
      <vt:lpstr>El pintor</vt:lpstr>
      <vt:lpstr>El poeta</vt:lpstr>
    </vt:vector>
  </TitlesOfParts>
  <Company>BHS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3 Capítulo 2A</dc:title>
  <dc:creator>Jamie Franklin</dc:creator>
  <cp:lastModifiedBy>Jamie Franklin</cp:lastModifiedBy>
  <cp:revision>13</cp:revision>
  <dcterms:created xsi:type="dcterms:W3CDTF">2014-09-24T02:21:06Z</dcterms:created>
  <dcterms:modified xsi:type="dcterms:W3CDTF">2014-09-24T03:06:01Z</dcterms:modified>
</cp:coreProperties>
</file>