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56611" y="1307121"/>
            <a:ext cx="5648623" cy="1204306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smtClean="0"/>
              <a:t> </a:t>
            </a:r>
            <a:r>
              <a:rPr lang="en-US" smtClean="0"/>
              <a:t>2B </a:t>
            </a:r>
            <a:r>
              <a:rPr lang="en-US" dirty="0" smtClean="0"/>
              <a:t>– </a:t>
            </a:r>
            <a:r>
              <a:rPr lang="en-US" dirty="0" err="1" smtClean="0"/>
              <a:t>Español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456497" y="1791920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BLUFF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009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Eduardo </a:t>
            </a:r>
            <a:r>
              <a:rPr lang="en-US" sz="3600" dirty="0" err="1" smtClean="0"/>
              <a:t>necesita</a:t>
            </a:r>
            <a:r>
              <a:rPr lang="en-US" sz="3600" dirty="0" smtClean="0"/>
              <a:t> </a:t>
            </a:r>
            <a:r>
              <a:rPr lang="en-US" sz="3600" dirty="0" err="1" smtClean="0"/>
              <a:t>usar</a:t>
            </a:r>
            <a:r>
              <a:rPr lang="en-US" sz="3600" dirty="0" smtClean="0"/>
              <a:t> un _____ </a:t>
            </a:r>
            <a:r>
              <a:rPr lang="en-US" sz="3600" dirty="0" err="1" smtClean="0"/>
              <a:t>cuando</a:t>
            </a:r>
            <a:r>
              <a:rPr lang="en-US" sz="3600" dirty="0" smtClean="0"/>
              <a:t> </a:t>
            </a:r>
            <a:r>
              <a:rPr lang="en-US" sz="3600" dirty="0" err="1" smtClean="0"/>
              <a:t>canta</a:t>
            </a:r>
            <a:r>
              <a:rPr lang="en-US" sz="3600" dirty="0"/>
              <a:t> </a:t>
            </a:r>
            <a:r>
              <a:rPr lang="en-US" sz="3600" dirty="0" smtClean="0"/>
              <a:t>o no </a:t>
            </a:r>
            <a:r>
              <a:rPr lang="en-US" sz="3600" dirty="0" err="1" smtClean="0"/>
              <a:t>podemos</a:t>
            </a:r>
            <a:r>
              <a:rPr lang="en-US" sz="3600" dirty="0" smtClean="0"/>
              <a:t> </a:t>
            </a:r>
            <a:r>
              <a:rPr lang="en-US" sz="3600" dirty="0" err="1" smtClean="0"/>
              <a:t>oírlo</a:t>
            </a:r>
            <a:r>
              <a:rPr lang="en-US" sz="3600" dirty="0" smtClean="0"/>
              <a:t> </a:t>
            </a:r>
            <a:r>
              <a:rPr lang="en-US" sz="3600" dirty="0" err="1" smtClean="0"/>
              <a:t>bien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micrófono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299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Quién</a:t>
            </a:r>
            <a:r>
              <a:rPr lang="en-US" sz="3600" dirty="0" smtClean="0"/>
              <a:t> </a:t>
            </a:r>
            <a:r>
              <a:rPr lang="en-US" sz="3600" dirty="0" err="1" smtClean="0"/>
              <a:t>escribió</a:t>
            </a:r>
            <a:r>
              <a:rPr lang="en-US" sz="3600" dirty="0" smtClean="0"/>
              <a:t> la _____ de </a:t>
            </a:r>
            <a:r>
              <a:rPr lang="en-US" sz="3600" dirty="0" err="1" smtClean="0"/>
              <a:t>esa</a:t>
            </a:r>
            <a:r>
              <a:rPr lang="en-US" sz="3600" dirty="0" smtClean="0"/>
              <a:t> </a:t>
            </a:r>
            <a:r>
              <a:rPr lang="en-US" sz="3600" dirty="0" err="1" smtClean="0"/>
              <a:t>canción</a:t>
            </a:r>
            <a:r>
              <a:rPr lang="en-US" sz="3600" dirty="0" smtClean="0"/>
              <a:t>?</a:t>
            </a:r>
          </a:p>
          <a:p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muy</a:t>
            </a:r>
            <a:r>
              <a:rPr lang="en-US" sz="3600" dirty="0" smtClean="0"/>
              <a:t> </a:t>
            </a:r>
            <a:r>
              <a:rPr lang="en-US" sz="3600" dirty="0" err="1" smtClean="0"/>
              <a:t>bonita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letra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833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Ser</a:t>
            </a:r>
            <a:r>
              <a:rPr lang="en-US" sz="3600" dirty="0" smtClean="0"/>
              <a:t> o </a:t>
            </a:r>
            <a:r>
              <a:rPr lang="en-US" sz="3600" dirty="0" err="1" smtClean="0"/>
              <a:t>Estar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Cuándo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 a _____ el </a:t>
            </a:r>
            <a:r>
              <a:rPr lang="en-US" sz="3600" dirty="0" err="1" smtClean="0"/>
              <a:t>próximo</a:t>
            </a:r>
            <a:r>
              <a:rPr lang="en-US" sz="3600" dirty="0" smtClean="0"/>
              <a:t> </a:t>
            </a:r>
            <a:r>
              <a:rPr lang="en-US" sz="3600" dirty="0" err="1" smtClean="0"/>
              <a:t>concierto</a:t>
            </a:r>
            <a:r>
              <a:rPr lang="en-US" sz="3600" dirty="0" smtClean="0"/>
              <a:t> de Enrique Iglesias?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72645" y="3728147"/>
            <a:ext cx="1123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993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3969" y="1253568"/>
            <a:ext cx="872679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Ser</a:t>
            </a:r>
            <a:r>
              <a:rPr lang="en-US" sz="3600" dirty="0" smtClean="0"/>
              <a:t> o </a:t>
            </a:r>
            <a:r>
              <a:rPr lang="en-US" sz="3600" dirty="0" err="1" smtClean="0"/>
              <a:t>Estar</a:t>
            </a:r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3600" dirty="0" smtClean="0"/>
              <a:t>¿De </a:t>
            </a:r>
            <a:r>
              <a:rPr lang="en-US" sz="3600" dirty="0" err="1" smtClean="0"/>
              <a:t>dónde</a:t>
            </a:r>
            <a:r>
              <a:rPr lang="en-US" sz="3600" dirty="0" smtClean="0"/>
              <a:t> ______ (</a:t>
            </a:r>
            <a:r>
              <a:rPr lang="en-US" sz="3600" dirty="0" err="1" smtClean="0"/>
              <a:t>tú</a:t>
            </a:r>
            <a:r>
              <a:rPr lang="en-US" sz="3600" dirty="0" smtClean="0"/>
              <a:t>)?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60986" y="363046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671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Ser</a:t>
            </a:r>
            <a:r>
              <a:rPr lang="en-US" sz="3600" dirty="0" smtClean="0"/>
              <a:t> o </a:t>
            </a:r>
            <a:r>
              <a:rPr lang="en-US" sz="3600" dirty="0" err="1" smtClean="0"/>
              <a:t>Estar</a:t>
            </a:r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err="1" smtClean="0"/>
              <a:t>Shakira</a:t>
            </a:r>
            <a:r>
              <a:rPr lang="en-US" sz="3600" dirty="0" smtClean="0"/>
              <a:t> y </a:t>
            </a:r>
            <a:r>
              <a:rPr lang="en-US" sz="3600" dirty="0" err="1" smtClean="0"/>
              <a:t>Juanes</a:t>
            </a:r>
            <a:r>
              <a:rPr lang="en-US" sz="3600" dirty="0" smtClean="0"/>
              <a:t> _____ </a:t>
            </a:r>
            <a:r>
              <a:rPr lang="en-US" sz="3600" dirty="0" err="1" smtClean="0"/>
              <a:t>cantantes</a:t>
            </a:r>
            <a:r>
              <a:rPr lang="en-US" sz="3600" dirty="0" smtClean="0"/>
              <a:t> </a:t>
            </a:r>
            <a:r>
              <a:rPr lang="en-US" sz="3600" dirty="0" err="1" smtClean="0"/>
              <a:t>muy</a:t>
            </a:r>
            <a:r>
              <a:rPr lang="en-US" sz="3600" dirty="0" smtClean="0"/>
              <a:t> </a:t>
            </a:r>
            <a:r>
              <a:rPr lang="en-US" sz="3600" dirty="0" err="1" smtClean="0"/>
              <a:t>famosos</a:t>
            </a:r>
            <a:r>
              <a:rPr lang="en-US" sz="3600" dirty="0" smtClean="0"/>
              <a:t> de Colombia. 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40081" y="364674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293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Los </a:t>
            </a:r>
            <a:r>
              <a:rPr lang="en-US" sz="3600" dirty="0" err="1" smtClean="0"/>
              <a:t>jóvenes</a:t>
            </a:r>
            <a:r>
              <a:rPr lang="en-US" sz="3600" dirty="0" smtClean="0"/>
              <a:t> ______ </a:t>
            </a:r>
            <a:r>
              <a:rPr lang="en-US" sz="3600" dirty="0" err="1" smtClean="0"/>
              <a:t>muy</a:t>
            </a:r>
            <a:r>
              <a:rPr lang="en-US" sz="3600" dirty="0" smtClean="0"/>
              <a:t> </a:t>
            </a:r>
            <a:r>
              <a:rPr lang="en-US" sz="3600" dirty="0" err="1" smtClean="0"/>
              <a:t>emocionados</a:t>
            </a:r>
            <a:r>
              <a:rPr lang="en-US" sz="3600" dirty="0" smtClean="0"/>
              <a:t> </a:t>
            </a:r>
            <a:r>
              <a:rPr lang="en-US" sz="3600" dirty="0" err="1" smtClean="0"/>
              <a:t>porque</a:t>
            </a:r>
            <a:r>
              <a:rPr lang="en-US" sz="3600" dirty="0" smtClean="0"/>
              <a:t> van a un </a:t>
            </a:r>
            <a:r>
              <a:rPr lang="en-US" sz="3600" dirty="0" err="1" smtClean="0"/>
              <a:t>concierto</a:t>
            </a:r>
            <a:r>
              <a:rPr lang="en-US" sz="3600" dirty="0" smtClean="0"/>
              <a:t>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noche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95862" y="3614186"/>
            <a:ext cx="1400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están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272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Ser</a:t>
            </a:r>
            <a:r>
              <a:rPr lang="en-US" sz="3600" dirty="0" smtClean="0"/>
              <a:t> o </a:t>
            </a:r>
            <a:r>
              <a:rPr lang="en-US" sz="3600" dirty="0" err="1" smtClean="0"/>
              <a:t>Estar</a:t>
            </a:r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err="1" smtClean="0"/>
              <a:t>Mi</a:t>
            </a:r>
            <a:r>
              <a:rPr lang="en-US" sz="3600" dirty="0" smtClean="0"/>
              <a:t> </a:t>
            </a:r>
            <a:r>
              <a:rPr lang="en-US" sz="3600" dirty="0" err="1" smtClean="0"/>
              <a:t>familia</a:t>
            </a:r>
            <a:r>
              <a:rPr lang="en-US" sz="3600" dirty="0" smtClean="0"/>
              <a:t> _______ en Florida </a:t>
            </a:r>
            <a:r>
              <a:rPr lang="en-US" sz="3600" dirty="0" err="1" smtClean="0"/>
              <a:t>ahora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6362" y="3614186"/>
            <a:ext cx="126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está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34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Ser</a:t>
            </a:r>
            <a:r>
              <a:rPr lang="en-US" sz="3600" dirty="0" smtClean="0"/>
              <a:t> o </a:t>
            </a:r>
            <a:r>
              <a:rPr lang="en-US" sz="3600" dirty="0" err="1" smtClean="0"/>
              <a:t>Estar</a:t>
            </a:r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err="1" smtClean="0"/>
              <a:t>Ellos</a:t>
            </a:r>
            <a:r>
              <a:rPr lang="en-US" sz="3600" dirty="0" smtClean="0"/>
              <a:t> ______ de </a:t>
            </a:r>
            <a:r>
              <a:rPr lang="en-US" sz="3600" dirty="0" err="1" smtClean="0"/>
              <a:t>Perú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005207" y="3614186"/>
            <a:ext cx="125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613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Pretérito</a:t>
            </a:r>
            <a:r>
              <a:rPr lang="en-US" sz="3600" dirty="0" smtClean="0"/>
              <a:t> o </a:t>
            </a:r>
            <a:r>
              <a:rPr lang="en-US" sz="3600" dirty="0" err="1" smtClean="0"/>
              <a:t>Imperfecto</a:t>
            </a:r>
            <a:endParaRPr lang="en-US" sz="3600" dirty="0" smtClean="0"/>
          </a:p>
          <a:p>
            <a:pPr algn="ctr"/>
            <a:r>
              <a:rPr lang="en-US" sz="3600" i="1" dirty="0" smtClean="0"/>
              <a:t>(saber,</a:t>
            </a:r>
            <a:r>
              <a:rPr lang="en-US" sz="3600" i="1" dirty="0"/>
              <a:t> </a:t>
            </a:r>
            <a:r>
              <a:rPr lang="en-US" sz="3600" i="1" dirty="0" err="1" smtClean="0"/>
              <a:t>conocer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poder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querer</a:t>
            </a:r>
            <a:r>
              <a:rPr lang="en-US" sz="3600" i="1" dirty="0" smtClean="0"/>
              <a:t>)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err="1" smtClean="0"/>
              <a:t>Nosotros</a:t>
            </a:r>
            <a:r>
              <a:rPr lang="en-US" sz="3600" dirty="0" smtClean="0"/>
              <a:t> </a:t>
            </a:r>
            <a:r>
              <a:rPr lang="en-US" sz="3600" dirty="0" err="1" smtClean="0"/>
              <a:t>siempre</a:t>
            </a:r>
            <a:r>
              <a:rPr lang="en-US" sz="3600" dirty="0" smtClean="0"/>
              <a:t> ______ </a:t>
            </a:r>
            <a:r>
              <a:rPr lang="en-US" sz="3600" dirty="0" err="1" smtClean="0"/>
              <a:t>ver</a:t>
            </a:r>
            <a:r>
              <a:rPr lang="en-US" sz="3600" dirty="0" smtClean="0"/>
              <a:t> </a:t>
            </a:r>
            <a:r>
              <a:rPr lang="en-US" sz="3600" dirty="0" err="1" smtClean="0"/>
              <a:t>esa</a:t>
            </a:r>
            <a:r>
              <a:rPr lang="en-US" sz="3600" dirty="0" smtClean="0"/>
              <a:t> </a:t>
            </a:r>
            <a:r>
              <a:rPr lang="en-US" sz="3600" dirty="0" err="1" smtClean="0"/>
              <a:t>obra</a:t>
            </a:r>
            <a:r>
              <a:rPr lang="en-US" sz="3600" dirty="0" smtClean="0"/>
              <a:t> de </a:t>
            </a:r>
            <a:r>
              <a:rPr lang="en-US" sz="3600" dirty="0" err="1" smtClean="0"/>
              <a:t>teatro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56265" y="4349228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queríamos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817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Pretérito</a:t>
            </a:r>
            <a:r>
              <a:rPr lang="en-US" sz="3600" dirty="0" smtClean="0"/>
              <a:t> o </a:t>
            </a:r>
            <a:r>
              <a:rPr lang="en-US" sz="3600" dirty="0" err="1" smtClean="0"/>
              <a:t>Imperfecto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/>
              <a:t>(saber, </a:t>
            </a:r>
            <a:r>
              <a:rPr lang="en-US" sz="3600" i="1" dirty="0" err="1"/>
              <a:t>conocer</a:t>
            </a:r>
            <a:r>
              <a:rPr lang="en-US" sz="3600" i="1" dirty="0"/>
              <a:t>, </a:t>
            </a:r>
            <a:r>
              <a:rPr lang="en-US" sz="3600" i="1" dirty="0" err="1"/>
              <a:t>poder</a:t>
            </a:r>
            <a:r>
              <a:rPr lang="en-US" sz="3600" i="1" dirty="0"/>
              <a:t>, </a:t>
            </a:r>
            <a:r>
              <a:rPr lang="en-US" sz="3600" i="1" dirty="0" err="1"/>
              <a:t>querer</a:t>
            </a:r>
            <a:r>
              <a:rPr lang="en-US" sz="3600" i="1" dirty="0"/>
              <a:t>)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err="1" smtClean="0"/>
              <a:t>Mónica</a:t>
            </a:r>
            <a:r>
              <a:rPr lang="en-US" sz="3600" dirty="0" smtClean="0"/>
              <a:t> _____ a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novio</a:t>
            </a:r>
            <a:r>
              <a:rPr lang="en-US" sz="3600" dirty="0" smtClean="0"/>
              <a:t> el </a:t>
            </a:r>
            <a:r>
              <a:rPr lang="en-US" sz="3600" dirty="0" err="1" smtClean="0"/>
              <a:t>verano</a:t>
            </a:r>
            <a:r>
              <a:rPr lang="en-US" sz="3600" dirty="0" smtClean="0"/>
              <a:t> </a:t>
            </a:r>
            <a:r>
              <a:rPr lang="en-US" sz="3600" dirty="0" err="1" smtClean="0"/>
              <a:t>pasado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419078" y="4260517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conoció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730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veces</a:t>
            </a:r>
            <a:r>
              <a:rPr lang="en-US" sz="3600" dirty="0" smtClean="0"/>
              <a:t> los </a:t>
            </a:r>
            <a:r>
              <a:rPr lang="en-US" sz="3600" dirty="0" err="1" smtClean="0"/>
              <a:t>estudiantes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banda</a:t>
            </a:r>
            <a:r>
              <a:rPr lang="en-US" sz="3600" dirty="0" smtClean="0"/>
              <a:t> de BHS </a:t>
            </a:r>
            <a:r>
              <a:rPr lang="en-US" sz="3600" dirty="0" err="1" smtClean="0"/>
              <a:t>tocan</a:t>
            </a:r>
            <a:r>
              <a:rPr lang="en-US" sz="3600" dirty="0" smtClean="0"/>
              <a:t> los ______ </a:t>
            </a:r>
            <a:r>
              <a:rPr lang="en-US" sz="3600" dirty="0" err="1" smtClean="0"/>
              <a:t>durante</a:t>
            </a:r>
            <a:r>
              <a:rPr lang="en-US" sz="3600" dirty="0" smtClean="0"/>
              <a:t> el </a:t>
            </a:r>
            <a:r>
              <a:rPr lang="en-US" sz="3600" dirty="0" err="1" smtClean="0"/>
              <a:t>almuerzo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tambores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228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Pretérito</a:t>
            </a:r>
            <a:r>
              <a:rPr lang="en-US" sz="3600" dirty="0" smtClean="0"/>
              <a:t> o </a:t>
            </a:r>
            <a:r>
              <a:rPr lang="en-US" sz="3600" dirty="0" err="1" smtClean="0"/>
              <a:t>Imperfecto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/>
              <a:t>(saber, </a:t>
            </a:r>
            <a:r>
              <a:rPr lang="en-US" sz="3600" i="1" dirty="0" err="1"/>
              <a:t>conocer</a:t>
            </a:r>
            <a:r>
              <a:rPr lang="en-US" sz="3600" i="1" dirty="0"/>
              <a:t>, </a:t>
            </a:r>
            <a:r>
              <a:rPr lang="en-US" sz="3600" i="1" dirty="0" err="1"/>
              <a:t>poder</a:t>
            </a:r>
            <a:r>
              <a:rPr lang="en-US" sz="3600" i="1" dirty="0"/>
              <a:t>, </a:t>
            </a:r>
            <a:r>
              <a:rPr lang="en-US" sz="3600" i="1" dirty="0" err="1"/>
              <a:t>querer</a:t>
            </a:r>
            <a:r>
              <a:rPr lang="en-US" sz="3600" i="1" dirty="0"/>
              <a:t>)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Los </a:t>
            </a:r>
            <a:r>
              <a:rPr lang="en-US" sz="3600" dirty="0" err="1" smtClean="0"/>
              <a:t>estudiantes</a:t>
            </a:r>
            <a:r>
              <a:rPr lang="en-US" sz="3600" dirty="0" smtClean="0"/>
              <a:t> ______ </a:t>
            </a:r>
            <a:r>
              <a:rPr lang="en-US" sz="3600" dirty="0" err="1" smtClean="0"/>
              <a:t>que</a:t>
            </a:r>
            <a:r>
              <a:rPr lang="en-US" sz="3600" dirty="0" smtClean="0"/>
              <a:t> el </a:t>
            </a:r>
            <a:r>
              <a:rPr lang="en-US" sz="3600" dirty="0" err="1" smtClean="0"/>
              <a:t>profesor</a:t>
            </a:r>
            <a:r>
              <a:rPr lang="en-US" sz="3600" dirty="0" smtClean="0"/>
              <a:t> </a:t>
            </a:r>
            <a:r>
              <a:rPr lang="en-US" sz="3600" dirty="0" err="1" smtClean="0"/>
              <a:t>etaba</a:t>
            </a:r>
            <a:r>
              <a:rPr lang="en-US" sz="3600" dirty="0" smtClean="0"/>
              <a:t> </a:t>
            </a:r>
            <a:r>
              <a:rPr lang="en-US" sz="3600" dirty="0" err="1" smtClean="0"/>
              <a:t>enfermo</a:t>
            </a:r>
            <a:r>
              <a:rPr lang="en-US" sz="3600" dirty="0" smtClean="0"/>
              <a:t>. (</a:t>
            </a:r>
            <a:r>
              <a:rPr lang="en-US" sz="3600" i="1" dirty="0" smtClean="0"/>
              <a:t>found out)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63298" y="4265391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supieron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104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 </a:t>
            </a:r>
            <a:r>
              <a:rPr lang="en-US" sz="3600" dirty="0" err="1" smtClean="0"/>
              <a:t>grupo</a:t>
            </a:r>
            <a:r>
              <a:rPr lang="en-US" sz="3600" dirty="0" smtClean="0"/>
              <a:t> de </a:t>
            </a:r>
            <a:r>
              <a:rPr lang="en-US" sz="3600" dirty="0" err="1" smtClean="0"/>
              <a:t>músicos</a:t>
            </a:r>
            <a:r>
              <a:rPr lang="en-US" sz="3600" dirty="0" smtClean="0"/>
              <a:t> se llama un ______.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conjunto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004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Necesitas</a:t>
            </a:r>
            <a:r>
              <a:rPr lang="en-US" sz="3600" dirty="0" smtClean="0"/>
              <a:t> </a:t>
            </a:r>
            <a:r>
              <a:rPr lang="en-US" sz="3600" dirty="0" err="1" smtClean="0"/>
              <a:t>comprar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_____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ir</a:t>
            </a:r>
            <a:r>
              <a:rPr lang="en-US" sz="3600" dirty="0" smtClean="0"/>
              <a:t> a </a:t>
            </a:r>
            <a:r>
              <a:rPr lang="en-US" sz="3600" dirty="0" err="1" smtClean="0"/>
              <a:t>ver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obra</a:t>
            </a:r>
            <a:r>
              <a:rPr lang="en-US" sz="3600" dirty="0" smtClean="0"/>
              <a:t> de </a:t>
            </a:r>
            <a:r>
              <a:rPr lang="en-US" sz="3600" dirty="0" err="1" smtClean="0"/>
              <a:t>teatro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entrada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508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Cuando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persona </a:t>
            </a:r>
            <a:r>
              <a:rPr lang="en-US" sz="3600" dirty="0" err="1" smtClean="0"/>
              <a:t>escribe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opinión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película</a:t>
            </a:r>
            <a:r>
              <a:rPr lang="en-US" sz="3600" dirty="0" smtClean="0"/>
              <a:t> o </a:t>
            </a:r>
            <a:r>
              <a:rPr lang="en-US" sz="3600" dirty="0" err="1" smtClean="0"/>
              <a:t>obra</a:t>
            </a:r>
            <a:r>
              <a:rPr lang="en-US" sz="3600" dirty="0" smtClean="0"/>
              <a:t> de </a:t>
            </a:r>
            <a:r>
              <a:rPr lang="en-US" sz="3600" dirty="0" err="1" smtClean="0"/>
              <a:t>teatro</a:t>
            </a:r>
            <a:r>
              <a:rPr lang="en-US" sz="3600" dirty="0"/>
              <a:t> </a:t>
            </a:r>
            <a:r>
              <a:rPr lang="en-US" sz="3600" dirty="0" smtClean="0"/>
              <a:t>se llama </a:t>
            </a:r>
            <a:r>
              <a:rPr lang="en-US" sz="3600" dirty="0" err="1" smtClean="0"/>
              <a:t>una</a:t>
            </a:r>
            <a:r>
              <a:rPr lang="en-US" sz="3600" dirty="0" smtClean="0"/>
              <a:t> ________.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reseña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750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Otra</a:t>
            </a:r>
            <a:r>
              <a:rPr lang="en-US" sz="3600" dirty="0" smtClean="0"/>
              <a:t> </a:t>
            </a:r>
            <a:r>
              <a:rPr lang="en-US" sz="3600" dirty="0" err="1" smtClean="0"/>
              <a:t>palabra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decir</a:t>
            </a:r>
            <a:r>
              <a:rPr lang="en-US" sz="3600" dirty="0" smtClean="0"/>
              <a:t> “</a:t>
            </a:r>
            <a:r>
              <a:rPr lang="en-US" sz="3600" dirty="0" err="1" smtClean="0"/>
              <a:t>baile</a:t>
            </a:r>
            <a:r>
              <a:rPr lang="en-US" sz="3600" dirty="0" smtClean="0"/>
              <a:t>” </a:t>
            </a:r>
            <a:r>
              <a:rPr lang="en-US" sz="3600" dirty="0" err="1" smtClean="0"/>
              <a:t>es</a:t>
            </a:r>
            <a:r>
              <a:rPr lang="en-US" sz="3600" dirty="0" smtClean="0"/>
              <a:t> la _____.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danza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5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Los </a:t>
            </a:r>
            <a:r>
              <a:rPr lang="en-US" sz="3600" dirty="0" err="1" smtClean="0"/>
              <a:t>movimientos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hacemos</a:t>
            </a:r>
            <a:r>
              <a:rPr lang="en-US" sz="3600" dirty="0" smtClean="0"/>
              <a:t> con los pies </a:t>
            </a:r>
            <a:r>
              <a:rPr lang="en-US" sz="3600" dirty="0" err="1" smtClean="0"/>
              <a:t>cuando</a:t>
            </a:r>
            <a:r>
              <a:rPr lang="en-US" sz="3600" dirty="0" smtClean="0"/>
              <a:t> </a:t>
            </a:r>
            <a:r>
              <a:rPr lang="en-US" sz="3600" dirty="0" err="1" smtClean="0"/>
              <a:t>bailamos</a:t>
            </a:r>
            <a:r>
              <a:rPr lang="en-US" sz="3600" dirty="0" smtClean="0"/>
              <a:t> son los _____.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pasos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130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lugar</a:t>
            </a:r>
            <a:r>
              <a:rPr lang="en-US" sz="3600" dirty="0" smtClean="0"/>
              <a:t> (</a:t>
            </a:r>
            <a:r>
              <a:rPr lang="en-US" sz="3600" i="1" dirty="0" smtClean="0"/>
              <a:t>place) </a:t>
            </a:r>
            <a:r>
              <a:rPr lang="en-US" sz="3600" dirty="0" err="1" smtClean="0"/>
              <a:t>donde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presentan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obra</a:t>
            </a:r>
            <a:r>
              <a:rPr lang="en-US" sz="3600" dirty="0" smtClean="0"/>
              <a:t> de </a:t>
            </a:r>
            <a:r>
              <a:rPr lang="en-US" sz="3600" dirty="0" err="1" smtClean="0"/>
              <a:t>teatro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el ______.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escenario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189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9" y="1155888"/>
            <a:ext cx="8726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Otra</a:t>
            </a:r>
            <a:r>
              <a:rPr lang="en-US" sz="3600" dirty="0" smtClean="0"/>
              <a:t> </a:t>
            </a:r>
            <a:r>
              <a:rPr lang="en-US" sz="3600" dirty="0" err="1" smtClean="0"/>
              <a:t>palabra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decir</a:t>
            </a:r>
            <a:r>
              <a:rPr lang="en-US" sz="3600" dirty="0" smtClean="0"/>
              <a:t> “el </a:t>
            </a:r>
            <a:r>
              <a:rPr lang="en-US" sz="3600" dirty="0" err="1" smtClean="0"/>
              <a:t>ritmo</a:t>
            </a:r>
            <a:r>
              <a:rPr lang="en-US" sz="3600" dirty="0" smtClean="0"/>
              <a:t>” </a:t>
            </a:r>
            <a:r>
              <a:rPr lang="en-US" sz="3600" dirty="0" err="1" smtClean="0"/>
              <a:t>es</a:t>
            </a:r>
            <a:r>
              <a:rPr lang="en-US" sz="3600" dirty="0" smtClean="0"/>
              <a:t> ____.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142296" y="3614186"/>
            <a:ext cx="278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  <a:r>
              <a:rPr lang="en-US" sz="3600" dirty="0" smtClean="0"/>
              <a:t>l </a:t>
            </a:r>
            <a:r>
              <a:rPr lang="en-US" sz="3600" dirty="0" err="1" smtClean="0"/>
              <a:t>compás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233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77</TotalTime>
  <Words>255</Words>
  <Application>Microsoft Macintosh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Capítulo 2B – Español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2B – Español 3</dc:title>
  <dc:creator>Jamie Franklin</dc:creator>
  <cp:lastModifiedBy>Jamie</cp:lastModifiedBy>
  <cp:revision>12</cp:revision>
  <dcterms:created xsi:type="dcterms:W3CDTF">2014-10-22T17:16:44Z</dcterms:created>
  <dcterms:modified xsi:type="dcterms:W3CDTF">2016-11-15T12:19:29Z</dcterms:modified>
</cp:coreProperties>
</file>