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63" r:id="rId4"/>
    <p:sldId id="258" r:id="rId5"/>
    <p:sldId id="264" r:id="rId6"/>
    <p:sldId id="259" r:id="rId7"/>
    <p:sldId id="265" r:id="rId8"/>
    <p:sldId id="260" r:id="rId9"/>
    <p:sldId id="266" r:id="rId10"/>
    <p:sldId id="261" r:id="rId11"/>
    <p:sldId id="262" r:id="rId12"/>
    <p:sldId id="270" r:id="rId13"/>
    <p:sldId id="267" r:id="rId14"/>
    <p:sldId id="268" r:id="rId15"/>
    <p:sldId id="269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38" d="100"/>
          <a:sy n="38" d="100"/>
        </p:scale>
        <p:origin x="1284" y="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3409950" cy="6858000"/>
          </a:xfrm>
          <a:prstGeom prst="rect">
            <a:avLst/>
          </a:prstGeom>
          <a:solidFill>
            <a:schemeClr val="tx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7"/>
          <p:cNvSpPr>
            <a:spLocks noChangeAspect="1" noEditPoints="1"/>
          </p:cNvSpPr>
          <p:nvPr/>
        </p:nvSpPr>
        <p:spPr bwMode="auto">
          <a:xfrm>
            <a:off x="838200" y="1762090"/>
            <a:ext cx="2521776" cy="5095912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43323" y="3721473"/>
            <a:ext cx="5120640" cy="1581150"/>
          </a:xfrm>
        </p:spPr>
        <p:txBody>
          <a:bodyPr>
            <a:normAutofit/>
          </a:bodyPr>
          <a:lstStyle>
            <a:lvl1pPr marL="0" indent="0" algn="l">
              <a:buNone/>
              <a:defRPr sz="2400" b="0" i="0" cap="none" spc="12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98E5AD8F-A844-3544-8090-9BD3DA25A182}" type="datetimeFigureOut">
              <a:rPr lang="en-US" smtClean="0"/>
              <a:t>11/12/2018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91475" y="6429375"/>
            <a:ext cx="876300" cy="292100"/>
          </a:xfrm>
        </p:spPr>
        <p:txBody>
          <a:bodyPr/>
          <a:lstStyle/>
          <a:p>
            <a:fld id="{FD3E4186-2AE3-6743-8C03-0A8B7BE706D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reeform 7"/>
          <p:cNvSpPr>
            <a:spLocks noChangeAspect="1" noEditPoints="1"/>
          </p:cNvSpPr>
          <p:nvPr/>
        </p:nvSpPr>
        <p:spPr bwMode="auto">
          <a:xfrm>
            <a:off x="838200" y="1762090"/>
            <a:ext cx="2521776" cy="5095912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3739896" y="1417320"/>
            <a:ext cx="5120640" cy="2304288"/>
          </a:xfrm>
        </p:spPr>
        <p:txBody>
          <a:bodyPr>
            <a:normAutofit/>
          </a:bodyPr>
          <a:lstStyle>
            <a:lvl1pPr>
              <a:defRPr sz="40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Freeform 7"/>
          <p:cNvSpPr>
            <a:spLocks noChangeAspect="1" noEditPoints="1"/>
          </p:cNvSpPr>
          <p:nvPr/>
        </p:nvSpPr>
        <p:spPr bwMode="auto">
          <a:xfrm>
            <a:off x="838200" y="1762090"/>
            <a:ext cx="2521776" cy="5095912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5AD8F-A844-3544-8090-9BD3DA25A182}" type="datetimeFigureOut">
              <a:rPr lang="en-US" smtClean="0"/>
              <a:t>11/12/2018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E4186-2AE3-6743-8C03-0A8B7BE706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5AD8F-A844-3544-8090-9BD3DA25A182}" type="datetimeFigureOut">
              <a:rPr lang="en-US" smtClean="0"/>
              <a:t>11/12/2018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E4186-2AE3-6743-8C03-0A8B7BE706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8"/>
          <p:cNvSpPr>
            <a:spLocks noChangeAspect="1" noEditPoints="1"/>
          </p:cNvSpPr>
          <p:nvPr/>
        </p:nvSpPr>
        <p:spPr bwMode="auto">
          <a:xfrm>
            <a:off x="5489634" y="0"/>
            <a:ext cx="3393768" cy="6858000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2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5AD8F-A844-3544-8090-9BD3DA25A182}" type="datetimeFigureOut">
              <a:rPr lang="en-US" smtClean="0"/>
              <a:t>11/12/2018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E4186-2AE3-6743-8C03-0A8B7BE706D4}" type="slidenum">
              <a:rPr lang="en-US" smtClean="0"/>
              <a:t>‹#›</a:t>
            </a:fld>
            <a:endParaRPr lang="en-US"/>
          </a:p>
        </p:txBody>
      </p:sp>
      <p:sp>
        <p:nvSpPr>
          <p:cNvPr id="25" name="Title Placeholder 1"/>
          <p:cNvSpPr>
            <a:spLocks noGrp="1"/>
          </p:cNvSpPr>
          <p:nvPr>
            <p:ph type="title"/>
          </p:nvPr>
        </p:nvSpPr>
        <p:spPr>
          <a:xfrm>
            <a:off x="276225" y="228600"/>
            <a:ext cx="8591550" cy="1066801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1" name="Content Placeholder 30"/>
          <p:cNvSpPr>
            <a:spLocks noGrp="1"/>
          </p:cNvSpPr>
          <p:nvPr>
            <p:ph sz="quarter" idx="13"/>
          </p:nvPr>
        </p:nvSpPr>
        <p:spPr>
          <a:xfrm>
            <a:off x="274320" y="1298448"/>
            <a:ext cx="8595360" cy="4937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3409950" cy="6858000"/>
          </a:xfrm>
          <a:prstGeom prst="rect">
            <a:avLst/>
          </a:prstGeom>
          <a:solidFill>
            <a:schemeClr val="tx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98E5AD8F-A844-3544-8090-9BD3DA25A182}" type="datetimeFigureOut">
              <a:rPr lang="en-US" smtClean="0"/>
              <a:t>11/12/2018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E4186-2AE3-6743-8C03-0A8B7BE706D4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Subtitle 2"/>
          <p:cNvSpPr>
            <a:spLocks noGrp="1"/>
          </p:cNvSpPr>
          <p:nvPr>
            <p:ph type="subTitle" idx="1"/>
          </p:nvPr>
        </p:nvSpPr>
        <p:spPr>
          <a:xfrm>
            <a:off x="3743324" y="1400174"/>
            <a:ext cx="5120640" cy="1476375"/>
          </a:xfrm>
        </p:spPr>
        <p:txBody>
          <a:bodyPr anchor="b" anchorCtr="0">
            <a:normAutofit/>
          </a:bodyPr>
          <a:lstStyle>
            <a:lvl1pPr marL="0" indent="0" algn="l">
              <a:buNone/>
              <a:defRPr sz="2400" b="0" i="0" cap="none" spc="12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0" name="Freeform 7"/>
          <p:cNvSpPr>
            <a:spLocks noChangeAspect="1" noEditPoints="1"/>
          </p:cNvSpPr>
          <p:nvPr/>
        </p:nvSpPr>
        <p:spPr bwMode="auto">
          <a:xfrm>
            <a:off x="34289" y="136641"/>
            <a:ext cx="3326149" cy="6721359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733800" y="2895599"/>
            <a:ext cx="5129543" cy="2667001"/>
          </a:xfrm>
        </p:spPr>
        <p:txBody>
          <a:bodyPr anchor="t">
            <a:normAutofit/>
          </a:bodyPr>
          <a:lstStyle>
            <a:lvl1pPr>
              <a:defRPr kumimoji="0" lang="en-US" sz="40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5AD8F-A844-3544-8090-9BD3DA25A182}" type="datetimeFigureOut">
              <a:rPr lang="en-US" smtClean="0"/>
              <a:t>11/12/2018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E4186-2AE3-6743-8C03-0A8B7BE706D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859155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3"/>
          </p:nvPr>
        </p:nvSpPr>
        <p:spPr>
          <a:xfrm>
            <a:off x="276225" y="1298448"/>
            <a:ext cx="4251960" cy="493776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Content Placeholder 11"/>
          <p:cNvSpPr>
            <a:spLocks noGrp="1"/>
          </p:cNvSpPr>
          <p:nvPr>
            <p:ph sz="quarter" idx="14"/>
          </p:nvPr>
        </p:nvSpPr>
        <p:spPr>
          <a:xfrm>
            <a:off x="4615815" y="1298448"/>
            <a:ext cx="4251960" cy="493776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5AD8F-A844-3544-8090-9BD3DA25A182}" type="datetimeFigureOut">
              <a:rPr lang="en-US" smtClean="0"/>
              <a:t>11/12/2018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E4186-2AE3-6743-8C03-0A8B7BE706D4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859155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Content Placeholder 11"/>
          <p:cNvSpPr>
            <a:spLocks noGrp="1"/>
          </p:cNvSpPr>
          <p:nvPr>
            <p:ph sz="quarter" idx="13"/>
          </p:nvPr>
        </p:nvSpPr>
        <p:spPr>
          <a:xfrm>
            <a:off x="276225" y="1810512"/>
            <a:ext cx="4251960" cy="4425696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5" name="Content Placeholder 11"/>
          <p:cNvSpPr>
            <a:spLocks noGrp="1"/>
          </p:cNvSpPr>
          <p:nvPr>
            <p:ph sz="quarter" idx="14"/>
          </p:nvPr>
        </p:nvSpPr>
        <p:spPr>
          <a:xfrm>
            <a:off x="4615815" y="1810512"/>
            <a:ext cx="4251960" cy="4425696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2"/>
          </p:nvPr>
        </p:nvSpPr>
        <p:spPr>
          <a:xfrm>
            <a:off x="276225" y="1298448"/>
            <a:ext cx="4248150" cy="509587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 b="0" i="0" spc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5"/>
          </p:nvPr>
        </p:nvSpPr>
        <p:spPr>
          <a:xfrm>
            <a:off x="4615815" y="1298448"/>
            <a:ext cx="4248150" cy="509587"/>
          </a:xfrm>
        </p:spPr>
        <p:txBody>
          <a:bodyPr anchor="ctr">
            <a:normAutofit/>
          </a:bodyPr>
          <a:lstStyle>
            <a:lvl1pPr marL="0" indent="0">
              <a:buNone/>
              <a:defRPr sz="2000" b="0" i="0" spc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8E5AD8F-A844-3544-8090-9BD3DA25A182}" type="datetimeFigureOut">
              <a:rPr lang="en-US" smtClean="0"/>
              <a:t>11/12/2018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E4186-2AE3-6743-8C03-0A8B7BE706D4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859155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5AD8F-A844-3544-8090-9BD3DA25A182}" type="datetimeFigureOut">
              <a:rPr lang="en-US" smtClean="0"/>
              <a:t>11/12/2018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E4186-2AE3-6743-8C03-0A8B7BE706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-1"/>
            <a:ext cx="3409950" cy="6858000"/>
          </a:xfrm>
          <a:prstGeom prst="rect">
            <a:avLst/>
          </a:prstGeom>
          <a:solidFill>
            <a:schemeClr val="tx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98E5AD8F-A844-3544-8090-9BD3DA25A182}" type="datetimeFigureOut">
              <a:rPr lang="en-US" smtClean="0"/>
              <a:t>11/12/2018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E4186-2AE3-6743-8C03-0A8B7BE706D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2834640" cy="1298448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>
              <a:defRPr sz="2400">
                <a:solidFill>
                  <a:schemeClr val="bg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Content Placeholder 11"/>
          <p:cNvSpPr>
            <a:spLocks noGrp="1"/>
          </p:cNvSpPr>
          <p:nvPr>
            <p:ph sz="quarter" idx="14"/>
          </p:nvPr>
        </p:nvSpPr>
        <p:spPr>
          <a:xfrm>
            <a:off x="3775935" y="533400"/>
            <a:ext cx="5063266" cy="570280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/>
          </p:nvPr>
        </p:nvSpPr>
        <p:spPr>
          <a:xfrm>
            <a:off x="276224" y="1539240"/>
            <a:ext cx="2834640" cy="4709160"/>
          </a:xfrm>
        </p:spPr>
        <p:txBody>
          <a:bodyPr>
            <a:normAutofit/>
          </a:bodyPr>
          <a:lstStyle>
            <a:lvl1pPr marL="0" indent="0">
              <a:buNone/>
              <a:defRPr lang="en-US" sz="1600" b="0" i="0" kern="1200" cap="none" spc="30" baseline="0" dirty="0" smtClean="0">
                <a:solidFill>
                  <a:schemeClr val="bg2"/>
                </a:solidFill>
                <a:latin typeface="+mn-lt"/>
                <a:ea typeface="+mn-ea"/>
                <a:cs typeface="Tahoma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-1"/>
            <a:ext cx="3409950" cy="6858000"/>
          </a:xfrm>
          <a:prstGeom prst="rect">
            <a:avLst/>
          </a:prstGeom>
          <a:solidFill>
            <a:schemeClr val="tx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409950" y="0"/>
            <a:ext cx="5734050" cy="6858000"/>
          </a:xfrm>
        </p:spPr>
        <p:txBody>
          <a:bodyPr anchor="ctr" anchorCtr="0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98E5AD8F-A844-3544-8090-9BD3DA25A182}" type="datetimeFigureOut">
              <a:rPr lang="en-US" smtClean="0"/>
              <a:t>11/12/2018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E4186-2AE3-6743-8C03-0A8B7BE706D4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Title Placeholder 1"/>
          <p:cNvSpPr>
            <a:spLocks noGrp="1"/>
          </p:cNvSpPr>
          <p:nvPr>
            <p:ph type="title"/>
          </p:nvPr>
        </p:nvSpPr>
        <p:spPr>
          <a:xfrm>
            <a:off x="276224" y="228600"/>
            <a:ext cx="2834640" cy="1295399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>
              <a:defRPr sz="2400">
                <a:solidFill>
                  <a:schemeClr val="bg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3"/>
          </p:nvPr>
        </p:nvSpPr>
        <p:spPr>
          <a:xfrm>
            <a:off x="274320" y="1536192"/>
            <a:ext cx="2834640" cy="4712208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chemeClr val="bg2"/>
                </a:solidFill>
              </a:defRPr>
            </a:lvl1pPr>
            <a:lvl2pPr marL="171450" indent="1588">
              <a:buNone/>
              <a:defRPr>
                <a:solidFill>
                  <a:schemeClr val="bg2"/>
                </a:solidFill>
              </a:defRPr>
            </a:lvl2pPr>
            <a:lvl3pPr marL="344488" indent="6350">
              <a:buNone/>
              <a:defRPr>
                <a:solidFill>
                  <a:schemeClr val="bg2"/>
                </a:solidFill>
              </a:defRPr>
            </a:lvl3pPr>
            <a:lvl4pPr marL="515938" indent="3175">
              <a:buNone/>
              <a:defRPr>
                <a:solidFill>
                  <a:schemeClr val="bg2"/>
                </a:solidFill>
              </a:defRPr>
            </a:lvl4pPr>
            <a:lvl5pPr marL="688975" indent="-1588">
              <a:buNone/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859155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6225" y="1295400"/>
            <a:ext cx="8591550" cy="49339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6225" y="6429375"/>
            <a:ext cx="213360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50" b="1">
                <a:solidFill>
                  <a:schemeClr val="tx2"/>
                </a:solidFill>
              </a:defRPr>
            </a:lvl1pPr>
          </a:lstStyle>
          <a:p>
            <a:fld id="{98E5AD8F-A844-3544-8090-9BD3DA25A182}" type="datetimeFigureOut">
              <a:rPr lang="en-US" smtClean="0"/>
              <a:t>11/12/2018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43324" y="6429375"/>
            <a:ext cx="4086225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50" b="1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91475" y="6429375"/>
            <a:ext cx="87630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600" b="1">
                <a:solidFill>
                  <a:schemeClr val="tx2"/>
                </a:solidFill>
              </a:defRPr>
            </a:lvl1pPr>
          </a:lstStyle>
          <a:p>
            <a:fld id="{FD3E4186-2AE3-6743-8C03-0A8B7BE706D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ts val="400"/>
        </a:spcBef>
        <a:buNone/>
        <a:defRPr sz="3600" b="0" kern="1200" cap="none" spc="0" baseline="0">
          <a:solidFill>
            <a:schemeClr val="tx2"/>
          </a:solidFill>
          <a:latin typeface="+mj-lt"/>
          <a:ea typeface="+mj-ea"/>
          <a:cs typeface="Tunga" pitchFamily="2"/>
        </a:defRPr>
      </a:lvl1pPr>
    </p:titleStyle>
    <p:bodyStyle>
      <a:lvl1pPr marL="171450" indent="-173736" algn="l" defTabSz="914400" rtl="0" eaLnBrk="1" latinLnBrk="0" hangingPunct="1">
        <a:spcBef>
          <a:spcPts val="600"/>
        </a:spcBef>
        <a:spcAft>
          <a:spcPts val="0"/>
        </a:spcAft>
        <a:buClr>
          <a:schemeClr val="accent1"/>
        </a:buClr>
        <a:buFont typeface="Arial" pitchFamily="34" charset="0"/>
        <a:buChar char="•"/>
        <a:defRPr sz="2200" b="0" i="0" kern="1200" cap="none" spc="30" baseline="0">
          <a:solidFill>
            <a:schemeClr val="tx2"/>
          </a:solidFill>
          <a:latin typeface="+mn-lt"/>
          <a:ea typeface="+mn-ea"/>
          <a:cs typeface="Tahoma" pitchFamily="34" charset="0"/>
        </a:defRPr>
      </a:lvl1pPr>
      <a:lvl2pPr marL="344488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Tahoma" pitchFamily="34" charset="0"/>
        </a:defRPr>
      </a:lvl2pPr>
      <a:lvl3pPr marL="515938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Tahoma" pitchFamily="34" charset="0"/>
        </a:defRPr>
      </a:lvl3pPr>
      <a:lvl4pPr marL="688975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Tahoma" pitchFamily="34" charset="0"/>
        </a:defRPr>
      </a:lvl4pPr>
      <a:lvl5pPr marL="860425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Tahoma" pitchFamily="34" charset="0"/>
        </a:defRPr>
      </a:lvl5pPr>
      <a:lvl6pPr marL="1051560" indent="-173736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234440" indent="-173736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417320" indent="-173736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1600200" indent="-173736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/>
              <a:t>Español</a:t>
            </a:r>
            <a:r>
              <a:rPr lang="en-US" dirty="0"/>
              <a:t> 3, </a:t>
            </a:r>
            <a:r>
              <a:rPr lang="en-US" dirty="0" err="1"/>
              <a:t>Capítulo</a:t>
            </a:r>
            <a:r>
              <a:rPr lang="en-US" dirty="0"/>
              <a:t> 3A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LOS MANDATOS</a:t>
            </a:r>
          </a:p>
        </p:txBody>
      </p:sp>
    </p:spTree>
    <p:extLst>
      <p:ext uri="{BB962C8B-B14F-4D97-AF65-F5344CB8AC3E}">
        <p14:creationId xmlns:p14="http://schemas.microsoft.com/office/powerpoint/2010/main" val="28808594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Mandatos</a:t>
            </a:r>
            <a:r>
              <a:rPr lang="en-US" dirty="0"/>
              <a:t> de </a:t>
            </a:r>
            <a:r>
              <a:rPr lang="en-US" dirty="0" err="1"/>
              <a:t>tú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r>
              <a:rPr lang="en-US" sz="3600" dirty="0"/>
              <a:t>___________ la </a:t>
            </a:r>
            <a:r>
              <a:rPr lang="en-US" sz="3600" dirty="0" err="1"/>
              <a:t>verdad</a:t>
            </a:r>
            <a:r>
              <a:rPr lang="en-US" sz="3600" dirty="0"/>
              <a:t>, ¿</a:t>
            </a:r>
            <a:r>
              <a:rPr lang="en-US" sz="3600" dirty="0" err="1"/>
              <a:t>estás</a:t>
            </a:r>
            <a:r>
              <a:rPr lang="en-US" sz="3600" dirty="0"/>
              <a:t> </a:t>
            </a:r>
            <a:r>
              <a:rPr lang="en-US" sz="3600" dirty="0" err="1"/>
              <a:t>bien</a:t>
            </a:r>
            <a:r>
              <a:rPr lang="en-US" sz="3600" dirty="0"/>
              <a:t>?</a:t>
            </a:r>
            <a:br>
              <a:rPr lang="en-US" sz="3600" dirty="0"/>
            </a:br>
            <a:r>
              <a:rPr lang="en-US" sz="3600" dirty="0"/>
              <a:t>(</a:t>
            </a:r>
            <a:r>
              <a:rPr lang="en-US" sz="3600" dirty="0" err="1"/>
              <a:t>descansar</a:t>
            </a:r>
            <a:r>
              <a:rPr lang="en-US" sz="3600" dirty="0"/>
              <a:t>, </a:t>
            </a:r>
            <a:r>
              <a:rPr lang="en-US" sz="3600" dirty="0" err="1"/>
              <a:t>decirme</a:t>
            </a:r>
            <a:r>
              <a:rPr lang="en-US" sz="3600" dirty="0"/>
              <a:t>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150050" y="4564665"/>
            <a:ext cx="472779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/>
              <a:t>dime</a:t>
            </a:r>
          </a:p>
        </p:txBody>
      </p:sp>
    </p:spTree>
    <p:extLst>
      <p:ext uri="{BB962C8B-B14F-4D97-AF65-F5344CB8AC3E}">
        <p14:creationId xmlns:p14="http://schemas.microsoft.com/office/powerpoint/2010/main" val="3880613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Mandatos</a:t>
            </a:r>
            <a:r>
              <a:rPr lang="en-US" dirty="0"/>
              <a:t> de </a:t>
            </a:r>
            <a:r>
              <a:rPr lang="en-US" dirty="0" err="1"/>
              <a:t>tú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r>
              <a:rPr lang="en-US" sz="3600" dirty="0"/>
              <a:t>No ___________ comida </a:t>
            </a:r>
            <a:r>
              <a:rPr lang="en-US" sz="3600" dirty="0" err="1"/>
              <a:t>basura</a:t>
            </a:r>
            <a:r>
              <a:rPr lang="en-US" sz="3600" dirty="0"/>
              <a:t>. </a:t>
            </a:r>
            <a:br>
              <a:rPr lang="en-US" sz="3600" dirty="0"/>
            </a:br>
            <a:r>
              <a:rPr lang="en-US" sz="3600" dirty="0"/>
              <a:t>(</a:t>
            </a:r>
            <a:r>
              <a:rPr lang="en-US" sz="3600" dirty="0" err="1"/>
              <a:t>evitar</a:t>
            </a:r>
            <a:r>
              <a:rPr lang="en-US" sz="3600" dirty="0"/>
              <a:t>, comer)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150050" y="4564665"/>
            <a:ext cx="397319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/>
              <a:t>comas</a:t>
            </a:r>
          </a:p>
        </p:txBody>
      </p:sp>
    </p:spTree>
    <p:extLst>
      <p:ext uri="{BB962C8B-B14F-4D97-AF65-F5344CB8AC3E}">
        <p14:creationId xmlns:p14="http://schemas.microsoft.com/office/powerpoint/2010/main" val="3880613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6225" y="2885830"/>
            <a:ext cx="8591550" cy="1066801"/>
          </a:xfrm>
        </p:spPr>
        <p:txBody>
          <a:bodyPr>
            <a:normAutofit/>
          </a:bodyPr>
          <a:lstStyle/>
          <a:p>
            <a:pPr algn="ctr"/>
            <a:r>
              <a:rPr lang="en-US" sz="4400" dirty="0" err="1"/>
              <a:t>Mandatos</a:t>
            </a:r>
            <a:r>
              <a:rPr lang="en-US" sz="4400" dirty="0"/>
              <a:t> de </a:t>
            </a:r>
            <a:r>
              <a:rPr lang="en-US" sz="4400" dirty="0" err="1"/>
              <a:t>Ud</a:t>
            </a:r>
            <a:r>
              <a:rPr lang="en-US" sz="4400" dirty="0"/>
              <a:t>./</a:t>
            </a:r>
            <a:r>
              <a:rPr lang="en-US" sz="4400" dirty="0" err="1"/>
              <a:t>Uds</a:t>
            </a:r>
            <a:r>
              <a:rPr lang="en-US" sz="4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599259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Mandatos</a:t>
            </a:r>
            <a:r>
              <a:rPr lang="en-US" dirty="0"/>
              <a:t> de </a:t>
            </a:r>
            <a:r>
              <a:rPr lang="en-US" dirty="0" err="1"/>
              <a:t>Ud</a:t>
            </a:r>
            <a:r>
              <a:rPr lang="en-US" dirty="0"/>
              <a:t>./</a:t>
            </a:r>
            <a:r>
              <a:rPr lang="en-US" dirty="0" err="1"/>
              <a:t>Uds</a:t>
            </a:r>
            <a:r>
              <a:rPr lang="en-US" dirty="0"/>
              <a:t>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r>
              <a:rPr lang="en-US" sz="3600" dirty="0" err="1"/>
              <a:t>Estudiantes</a:t>
            </a:r>
            <a:r>
              <a:rPr lang="en-US" sz="3600" dirty="0"/>
              <a:t>, ___________ los </a:t>
            </a:r>
            <a:r>
              <a:rPr lang="en-US" sz="3600" dirty="0" err="1"/>
              <a:t>libros</a:t>
            </a:r>
            <a:r>
              <a:rPr lang="en-US" sz="3600" dirty="0"/>
              <a:t>. </a:t>
            </a:r>
            <a:br>
              <a:rPr lang="en-US" sz="3600" dirty="0"/>
            </a:br>
            <a:r>
              <a:rPr lang="en-US" sz="3600" dirty="0"/>
              <a:t>(</a:t>
            </a:r>
            <a:r>
              <a:rPr lang="en-US" sz="3600" dirty="0" err="1"/>
              <a:t>sacar</a:t>
            </a:r>
            <a:r>
              <a:rPr lang="en-US" sz="3600" dirty="0"/>
              <a:t>, </a:t>
            </a:r>
            <a:r>
              <a:rPr lang="en-US" sz="3600" dirty="0" err="1"/>
              <a:t>descansar</a:t>
            </a:r>
            <a:r>
              <a:rPr lang="en-US" sz="3600" dirty="0"/>
              <a:t>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150050" y="4564665"/>
            <a:ext cx="397319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 err="1"/>
              <a:t>saquen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1337716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Mandatos</a:t>
            </a:r>
            <a:r>
              <a:rPr lang="en-US" dirty="0"/>
              <a:t> de </a:t>
            </a:r>
            <a:r>
              <a:rPr lang="en-US" dirty="0" err="1"/>
              <a:t>Ud</a:t>
            </a:r>
            <a:r>
              <a:rPr lang="en-US" dirty="0"/>
              <a:t>./</a:t>
            </a:r>
            <a:r>
              <a:rPr lang="en-US" dirty="0" err="1"/>
              <a:t>Uds</a:t>
            </a:r>
            <a:r>
              <a:rPr lang="en-US" dirty="0"/>
              <a:t>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r>
              <a:rPr lang="en-US" sz="3600" dirty="0" err="1"/>
              <a:t>Chicas</a:t>
            </a:r>
            <a:r>
              <a:rPr lang="en-US" sz="3600" dirty="0"/>
              <a:t>, ___________ </a:t>
            </a:r>
            <a:r>
              <a:rPr lang="en-US" sz="3600" dirty="0" err="1"/>
              <a:t>algo</a:t>
            </a:r>
            <a:r>
              <a:rPr lang="en-US" sz="3600" dirty="0"/>
              <a:t> especial a </a:t>
            </a:r>
            <a:r>
              <a:rPr lang="en-US" sz="3600" dirty="0" err="1"/>
              <a:t>su</a:t>
            </a:r>
            <a:r>
              <a:rPr lang="en-US" sz="3600" dirty="0"/>
              <a:t> padre </a:t>
            </a:r>
            <a:r>
              <a:rPr lang="en-US" sz="3600" dirty="0" err="1"/>
              <a:t>para</a:t>
            </a:r>
            <a:r>
              <a:rPr lang="en-US" sz="3600" dirty="0"/>
              <a:t> </a:t>
            </a:r>
            <a:r>
              <a:rPr lang="en-US" sz="3600" dirty="0" err="1"/>
              <a:t>su</a:t>
            </a:r>
            <a:r>
              <a:rPr lang="en-US" sz="3600" dirty="0"/>
              <a:t> </a:t>
            </a:r>
            <a:r>
              <a:rPr lang="en-US" sz="3600" dirty="0" err="1"/>
              <a:t>cumpleaños</a:t>
            </a:r>
            <a:r>
              <a:rPr lang="en-US" sz="3600" dirty="0"/>
              <a:t>. </a:t>
            </a:r>
            <a:br>
              <a:rPr lang="en-US" sz="3600" dirty="0"/>
            </a:br>
            <a:r>
              <a:rPr lang="en-US" sz="3600" dirty="0"/>
              <a:t>(</a:t>
            </a:r>
            <a:r>
              <a:rPr lang="en-US" sz="3600" dirty="0" err="1"/>
              <a:t>comprarle</a:t>
            </a:r>
            <a:r>
              <a:rPr lang="en-US" sz="3600" dirty="0"/>
              <a:t>, </a:t>
            </a:r>
            <a:r>
              <a:rPr lang="en-US" sz="3600" dirty="0" err="1"/>
              <a:t>pararse</a:t>
            </a:r>
            <a:r>
              <a:rPr lang="en-US" sz="3600" dirty="0"/>
              <a:t>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150050" y="4564665"/>
            <a:ext cx="554617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 err="1"/>
              <a:t>cómprenle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27667314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Mandatos</a:t>
            </a:r>
            <a:r>
              <a:rPr lang="en-US" dirty="0"/>
              <a:t> de </a:t>
            </a:r>
            <a:r>
              <a:rPr lang="en-US" dirty="0" err="1"/>
              <a:t>Ud</a:t>
            </a:r>
            <a:r>
              <a:rPr lang="en-US" dirty="0"/>
              <a:t>./</a:t>
            </a:r>
            <a:r>
              <a:rPr lang="en-US" dirty="0" err="1"/>
              <a:t>Uds</a:t>
            </a:r>
            <a:r>
              <a:rPr lang="en-US" dirty="0"/>
              <a:t>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r>
              <a:rPr lang="en-US" sz="3600" dirty="0" err="1"/>
              <a:t>Chicos</a:t>
            </a:r>
            <a:r>
              <a:rPr lang="en-US" sz="3600" dirty="0"/>
              <a:t>, no ___________ </a:t>
            </a:r>
            <a:r>
              <a:rPr lang="en-US" sz="3600" dirty="0" err="1"/>
              <a:t>que</a:t>
            </a:r>
            <a:r>
              <a:rPr lang="en-US" sz="3600" dirty="0"/>
              <a:t> no </a:t>
            </a:r>
            <a:r>
              <a:rPr lang="en-US" sz="3600" dirty="0" err="1"/>
              <a:t>hicieron</a:t>
            </a:r>
            <a:r>
              <a:rPr lang="en-US" sz="3600" dirty="0"/>
              <a:t> la </a:t>
            </a:r>
            <a:r>
              <a:rPr lang="en-US" sz="3600" dirty="0" err="1"/>
              <a:t>tarea</a:t>
            </a:r>
            <a:r>
              <a:rPr lang="en-US" sz="3600" dirty="0"/>
              <a:t>. </a:t>
            </a:r>
            <a:br>
              <a:rPr lang="en-US" sz="3600" dirty="0"/>
            </a:br>
            <a:r>
              <a:rPr lang="en-US" sz="3600" dirty="0"/>
              <a:t>(</a:t>
            </a:r>
            <a:r>
              <a:rPr lang="en-US" sz="3600" dirty="0" err="1"/>
              <a:t>hablar</a:t>
            </a:r>
            <a:r>
              <a:rPr lang="en-US" sz="3600" dirty="0"/>
              <a:t>, </a:t>
            </a:r>
            <a:r>
              <a:rPr lang="en-US" sz="3600" dirty="0" err="1"/>
              <a:t>decirme</a:t>
            </a:r>
            <a:r>
              <a:rPr lang="en-US" sz="3600" dirty="0"/>
              <a:t>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150050" y="4564665"/>
            <a:ext cx="499823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/>
              <a:t>me </a:t>
            </a:r>
            <a:r>
              <a:rPr lang="en-US" sz="8000" dirty="0" err="1"/>
              <a:t>digan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27667314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Mandatos</a:t>
            </a:r>
            <a:r>
              <a:rPr lang="en-US" dirty="0"/>
              <a:t> de </a:t>
            </a:r>
            <a:r>
              <a:rPr lang="en-US" dirty="0" err="1"/>
              <a:t>Ud</a:t>
            </a:r>
            <a:r>
              <a:rPr lang="en-US" dirty="0"/>
              <a:t>./</a:t>
            </a:r>
            <a:r>
              <a:rPr lang="en-US" dirty="0" err="1"/>
              <a:t>Uds</a:t>
            </a:r>
            <a:r>
              <a:rPr lang="en-US" dirty="0"/>
              <a:t>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r>
              <a:rPr lang="en-US" sz="3600" dirty="0"/>
              <a:t>Elena y Magdalena, no_________ </a:t>
            </a:r>
            <a:r>
              <a:rPr lang="en-US" sz="3600" dirty="0" err="1"/>
              <a:t>tarde</a:t>
            </a:r>
            <a:r>
              <a:rPr lang="en-US" sz="3600" dirty="0"/>
              <a:t> </a:t>
            </a:r>
            <a:r>
              <a:rPr lang="en-US" sz="3600" dirty="0" err="1"/>
              <a:t>porque</a:t>
            </a:r>
            <a:r>
              <a:rPr lang="en-US" sz="3600" dirty="0"/>
              <a:t> </a:t>
            </a:r>
            <a:r>
              <a:rPr lang="en-US" sz="3600" dirty="0" err="1"/>
              <a:t>tenemos</a:t>
            </a:r>
            <a:r>
              <a:rPr lang="en-US" sz="3600" dirty="0"/>
              <a:t> </a:t>
            </a:r>
            <a:r>
              <a:rPr lang="en-US" sz="3600" dirty="0" err="1"/>
              <a:t>que</a:t>
            </a:r>
            <a:r>
              <a:rPr lang="en-US" sz="3600" dirty="0"/>
              <a:t> </a:t>
            </a:r>
            <a:r>
              <a:rPr lang="en-US" sz="3600" dirty="0" err="1"/>
              <a:t>levantarnos</a:t>
            </a:r>
            <a:r>
              <a:rPr lang="en-US" sz="3600" dirty="0"/>
              <a:t> a </a:t>
            </a:r>
            <a:r>
              <a:rPr lang="en-US" sz="3600" dirty="0" err="1"/>
              <a:t>las</a:t>
            </a:r>
            <a:r>
              <a:rPr lang="en-US" sz="3600" dirty="0"/>
              <a:t> 6 de la </a:t>
            </a:r>
            <a:r>
              <a:rPr lang="en-US" sz="3600" dirty="0" err="1"/>
              <a:t>mañana</a:t>
            </a:r>
            <a:r>
              <a:rPr lang="en-US" sz="3600" dirty="0"/>
              <a:t>. (</a:t>
            </a:r>
            <a:r>
              <a:rPr lang="en-US" sz="3600" dirty="0" err="1"/>
              <a:t>acostarse</a:t>
            </a:r>
            <a:r>
              <a:rPr lang="en-US" sz="3600" dirty="0"/>
              <a:t>, </a:t>
            </a:r>
            <a:r>
              <a:rPr lang="en-US" sz="3600" dirty="0" err="1"/>
              <a:t>levantarse</a:t>
            </a:r>
            <a:r>
              <a:rPr lang="en-US" sz="3600" dirty="0"/>
              <a:t>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230923" y="4564665"/>
            <a:ext cx="591736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/>
              <a:t>se </a:t>
            </a:r>
            <a:r>
              <a:rPr lang="en-US" sz="8000" dirty="0" err="1"/>
              <a:t>acuesten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7785760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Mandatos</a:t>
            </a:r>
            <a:r>
              <a:rPr lang="en-US" dirty="0"/>
              <a:t> de </a:t>
            </a:r>
            <a:r>
              <a:rPr lang="en-US" dirty="0" err="1"/>
              <a:t>Ud</a:t>
            </a:r>
            <a:r>
              <a:rPr lang="en-US" dirty="0"/>
              <a:t>./</a:t>
            </a:r>
            <a:r>
              <a:rPr lang="en-US" dirty="0" err="1"/>
              <a:t>Uds</a:t>
            </a:r>
            <a:r>
              <a:rPr lang="en-US" dirty="0"/>
              <a:t>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r>
              <a:rPr lang="en-US" sz="3600" dirty="0" err="1"/>
              <a:t>Señorita</a:t>
            </a:r>
            <a:r>
              <a:rPr lang="en-US" sz="3600" dirty="0"/>
              <a:t>, no __________ </a:t>
            </a:r>
            <a:r>
              <a:rPr lang="en-US" sz="3600" dirty="0" err="1"/>
              <a:t>nerviosa</a:t>
            </a:r>
            <a:r>
              <a:rPr lang="en-US" sz="3600" dirty="0"/>
              <a:t>.</a:t>
            </a:r>
          </a:p>
          <a:p>
            <a:pPr marL="0" indent="0">
              <a:buNone/>
            </a:pPr>
            <a:r>
              <a:rPr lang="en-US" sz="3600" dirty="0"/>
              <a:t>(</a:t>
            </a:r>
            <a:r>
              <a:rPr lang="en-US" sz="3600" dirty="0" err="1"/>
              <a:t>poder</a:t>
            </a:r>
            <a:r>
              <a:rPr lang="en-US" sz="3600" dirty="0"/>
              <a:t>, </a:t>
            </a:r>
            <a:r>
              <a:rPr lang="en-US" sz="3600" dirty="0" err="1"/>
              <a:t>estar</a:t>
            </a:r>
            <a:r>
              <a:rPr lang="en-US" sz="3600" dirty="0"/>
              <a:t>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150050" y="4564665"/>
            <a:ext cx="499823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 err="1"/>
              <a:t>esté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1607973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Mandatos</a:t>
            </a:r>
            <a:r>
              <a:rPr lang="en-US" dirty="0"/>
              <a:t> de </a:t>
            </a:r>
            <a:r>
              <a:rPr lang="en-US" dirty="0" err="1"/>
              <a:t>Ud</a:t>
            </a:r>
            <a:r>
              <a:rPr lang="en-US" dirty="0"/>
              <a:t>./</a:t>
            </a:r>
            <a:r>
              <a:rPr lang="en-US" dirty="0" err="1"/>
              <a:t>Uds</a:t>
            </a:r>
            <a:r>
              <a:rPr lang="en-US" dirty="0"/>
              <a:t>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r>
              <a:rPr lang="en-US" sz="3600" dirty="0" err="1"/>
              <a:t>Estudiantes</a:t>
            </a:r>
            <a:r>
              <a:rPr lang="en-US" sz="3600" dirty="0"/>
              <a:t>, no _______ en la </a:t>
            </a:r>
            <a:r>
              <a:rPr lang="en-US" sz="3600" dirty="0" err="1"/>
              <a:t>clase</a:t>
            </a:r>
            <a:r>
              <a:rPr lang="en-US" sz="3600" dirty="0"/>
              <a:t>.</a:t>
            </a:r>
          </a:p>
          <a:p>
            <a:pPr marL="0" indent="0">
              <a:buNone/>
            </a:pPr>
            <a:r>
              <a:rPr lang="en-US" sz="3600" dirty="0"/>
              <a:t>(</a:t>
            </a:r>
            <a:r>
              <a:rPr lang="en-US" sz="3600" dirty="0" err="1"/>
              <a:t>dormir</a:t>
            </a:r>
            <a:r>
              <a:rPr lang="en-US" sz="3600" dirty="0"/>
              <a:t>, </a:t>
            </a:r>
            <a:r>
              <a:rPr lang="en-US" sz="3600" dirty="0" err="1"/>
              <a:t>mirar</a:t>
            </a:r>
            <a:r>
              <a:rPr lang="en-US" sz="3600" dirty="0"/>
              <a:t>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150050" y="4564665"/>
            <a:ext cx="499823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 err="1"/>
              <a:t>duerman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1160062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Mandatos</a:t>
            </a:r>
            <a:r>
              <a:rPr lang="en-US" dirty="0"/>
              <a:t> de </a:t>
            </a:r>
            <a:r>
              <a:rPr lang="en-US" dirty="0" err="1"/>
              <a:t>Ud</a:t>
            </a:r>
            <a:r>
              <a:rPr lang="en-US" dirty="0"/>
              <a:t>./</a:t>
            </a:r>
            <a:r>
              <a:rPr lang="en-US" dirty="0" err="1"/>
              <a:t>Uds</a:t>
            </a:r>
            <a:r>
              <a:rPr lang="en-US" dirty="0"/>
              <a:t>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r>
              <a:rPr lang="en-US" sz="3600" dirty="0" err="1"/>
              <a:t>Estudiantes</a:t>
            </a:r>
            <a:r>
              <a:rPr lang="en-US" sz="3600" dirty="0"/>
              <a:t>, no _______ </a:t>
            </a:r>
            <a:r>
              <a:rPr lang="en-US" sz="3600" dirty="0" err="1"/>
              <a:t>todavía</a:t>
            </a:r>
            <a:r>
              <a:rPr lang="en-US" sz="3600" dirty="0"/>
              <a:t> </a:t>
            </a:r>
            <a:r>
              <a:rPr lang="en-US" sz="3600" dirty="0" err="1"/>
              <a:t>porque</a:t>
            </a:r>
            <a:r>
              <a:rPr lang="en-US" sz="3600" dirty="0"/>
              <a:t> </a:t>
            </a:r>
            <a:r>
              <a:rPr lang="en-US" sz="3600" dirty="0" err="1"/>
              <a:t>tenemos</a:t>
            </a:r>
            <a:r>
              <a:rPr lang="en-US" sz="3600" dirty="0"/>
              <a:t> 5 </a:t>
            </a:r>
            <a:r>
              <a:rPr lang="en-US" sz="3600" dirty="0" err="1"/>
              <a:t>minutos</a:t>
            </a:r>
            <a:r>
              <a:rPr lang="en-US" sz="3600" dirty="0"/>
              <a:t> </a:t>
            </a:r>
            <a:r>
              <a:rPr lang="en-US" sz="3600" dirty="0" err="1"/>
              <a:t>más</a:t>
            </a:r>
            <a:r>
              <a:rPr lang="en-US" sz="3600" dirty="0"/>
              <a:t> </a:t>
            </a:r>
            <a:r>
              <a:rPr lang="en-US" sz="3600" dirty="0" err="1"/>
              <a:t>para</a:t>
            </a:r>
            <a:r>
              <a:rPr lang="en-US" sz="3600" dirty="0"/>
              <a:t> </a:t>
            </a:r>
            <a:r>
              <a:rPr lang="en-US" sz="3600" dirty="0" err="1"/>
              <a:t>trabajar</a:t>
            </a:r>
            <a:r>
              <a:rPr lang="en-US" sz="3600" dirty="0"/>
              <a:t>. Hay </a:t>
            </a:r>
            <a:r>
              <a:rPr lang="en-US" sz="3600" dirty="0" err="1"/>
              <a:t>que</a:t>
            </a:r>
            <a:r>
              <a:rPr lang="en-US" sz="3600" dirty="0"/>
              <a:t> </a:t>
            </a:r>
            <a:r>
              <a:rPr lang="en-US" sz="3600" dirty="0" err="1"/>
              <a:t>trabajar</a:t>
            </a:r>
            <a:r>
              <a:rPr lang="en-US" sz="3600" dirty="0"/>
              <a:t> de </a:t>
            </a:r>
            <a:r>
              <a:rPr lang="en-US" sz="3600" dirty="0" err="1"/>
              <a:t>campana</a:t>
            </a:r>
            <a:r>
              <a:rPr lang="en-US" sz="3600" dirty="0"/>
              <a:t> a </a:t>
            </a:r>
            <a:r>
              <a:rPr lang="en-US" sz="3600" dirty="0" err="1"/>
              <a:t>campana</a:t>
            </a:r>
            <a:r>
              <a:rPr lang="en-US" sz="3600" dirty="0"/>
              <a:t>.</a:t>
            </a:r>
          </a:p>
          <a:p>
            <a:pPr marL="0" indent="0">
              <a:buNone/>
            </a:pPr>
            <a:r>
              <a:rPr lang="en-US" sz="3600" dirty="0"/>
              <a:t>(</a:t>
            </a:r>
            <a:r>
              <a:rPr lang="en-US" sz="3600" dirty="0" err="1"/>
              <a:t>cepillarse</a:t>
            </a:r>
            <a:r>
              <a:rPr lang="en-US" sz="3600" dirty="0"/>
              <a:t>, </a:t>
            </a:r>
            <a:r>
              <a:rPr lang="en-US" sz="3600" dirty="0" err="1"/>
              <a:t>levantarse</a:t>
            </a:r>
            <a:r>
              <a:rPr lang="en-US" sz="3600" dirty="0"/>
              <a:t>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230923" y="4564665"/>
            <a:ext cx="591736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/>
              <a:t>se </a:t>
            </a:r>
            <a:r>
              <a:rPr lang="en-US" sz="8000" dirty="0" err="1"/>
              <a:t>levanten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2626041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Mandatos</a:t>
            </a:r>
            <a:r>
              <a:rPr lang="en-US" dirty="0"/>
              <a:t> de </a:t>
            </a:r>
            <a:r>
              <a:rPr lang="en-US" dirty="0" err="1"/>
              <a:t>tú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r>
              <a:rPr lang="en-US" sz="3600" dirty="0"/>
              <a:t>___________ </a:t>
            </a:r>
            <a:r>
              <a:rPr lang="en-US" sz="3600" dirty="0" err="1"/>
              <a:t>una</a:t>
            </a:r>
            <a:r>
              <a:rPr lang="en-US" sz="3600" dirty="0"/>
              <a:t> </a:t>
            </a:r>
            <a:r>
              <a:rPr lang="en-US" sz="3600" dirty="0" err="1"/>
              <a:t>dieta</a:t>
            </a:r>
            <a:r>
              <a:rPr lang="en-US" sz="3600" dirty="0"/>
              <a:t> </a:t>
            </a:r>
            <a:r>
              <a:rPr lang="en-US" sz="3600" dirty="0" err="1"/>
              <a:t>saludable</a:t>
            </a:r>
            <a:r>
              <a:rPr lang="en-US" sz="3600" dirty="0"/>
              <a:t>. </a:t>
            </a:r>
            <a:br>
              <a:rPr lang="en-US" sz="3600" dirty="0"/>
            </a:br>
            <a:r>
              <a:rPr lang="en-US" sz="3600" dirty="0"/>
              <a:t>(</a:t>
            </a:r>
            <a:r>
              <a:rPr lang="en-US" sz="3600" dirty="0" err="1"/>
              <a:t>saltar</a:t>
            </a:r>
            <a:r>
              <a:rPr lang="en-US" sz="3600" dirty="0"/>
              <a:t>, </a:t>
            </a:r>
            <a:r>
              <a:rPr lang="en-US" sz="3600" dirty="0" err="1"/>
              <a:t>mantener</a:t>
            </a:r>
            <a:r>
              <a:rPr lang="en-US" sz="3600" dirty="0"/>
              <a:t>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150050" y="4564665"/>
            <a:ext cx="397319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 err="1"/>
              <a:t>mantén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37806946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Mandatos</a:t>
            </a:r>
            <a:r>
              <a:rPr lang="en-US" dirty="0"/>
              <a:t> de </a:t>
            </a:r>
            <a:r>
              <a:rPr lang="en-US" dirty="0" err="1"/>
              <a:t>Ud</a:t>
            </a:r>
            <a:r>
              <a:rPr lang="en-US" dirty="0"/>
              <a:t>./</a:t>
            </a:r>
            <a:r>
              <a:rPr lang="en-US" dirty="0" err="1"/>
              <a:t>Uds</a:t>
            </a:r>
            <a:r>
              <a:rPr lang="en-US" dirty="0"/>
              <a:t>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r>
              <a:rPr lang="en-US" sz="3600" dirty="0"/>
              <a:t>Sra. Cole, no ______ al </a:t>
            </a:r>
            <a:r>
              <a:rPr lang="en-US" sz="3600" dirty="0" err="1"/>
              <a:t>trabajo</a:t>
            </a:r>
            <a:r>
              <a:rPr lang="en-US" sz="3600" dirty="0"/>
              <a:t> </a:t>
            </a:r>
            <a:r>
              <a:rPr lang="en-US" sz="3600" dirty="0" err="1"/>
              <a:t>si</a:t>
            </a:r>
            <a:r>
              <a:rPr lang="en-US" sz="3600" dirty="0"/>
              <a:t> </a:t>
            </a:r>
            <a:r>
              <a:rPr lang="en-US" sz="3600" dirty="0" err="1"/>
              <a:t>está</a:t>
            </a:r>
            <a:r>
              <a:rPr lang="en-US" sz="3600" dirty="0"/>
              <a:t> </a:t>
            </a:r>
            <a:r>
              <a:rPr lang="en-US" sz="3600" dirty="0" err="1"/>
              <a:t>muy</a:t>
            </a:r>
            <a:r>
              <a:rPr lang="en-US" sz="3600" dirty="0"/>
              <a:t> </a:t>
            </a:r>
            <a:r>
              <a:rPr lang="en-US" sz="3600"/>
              <a:t>enferma. </a:t>
            </a:r>
            <a:r>
              <a:rPr lang="en-US" sz="3600" dirty="0"/>
              <a:t>(</a:t>
            </a:r>
            <a:r>
              <a:rPr lang="en-US" sz="3600" dirty="0" err="1"/>
              <a:t>ir</a:t>
            </a:r>
            <a:r>
              <a:rPr lang="en-US" sz="3600" dirty="0"/>
              <a:t>, </a:t>
            </a:r>
            <a:r>
              <a:rPr lang="en-US" sz="3600" dirty="0" err="1"/>
              <a:t>ser</a:t>
            </a:r>
            <a:r>
              <a:rPr lang="en-US" sz="3600" dirty="0"/>
              <a:t>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150050" y="4564665"/>
            <a:ext cx="499823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 err="1"/>
              <a:t>vaya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2059041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Mandatos</a:t>
            </a:r>
            <a:r>
              <a:rPr lang="en-US" dirty="0"/>
              <a:t> de </a:t>
            </a:r>
            <a:r>
              <a:rPr lang="en-US" dirty="0" err="1"/>
              <a:t>Ud</a:t>
            </a:r>
            <a:r>
              <a:rPr lang="en-US" dirty="0"/>
              <a:t>./</a:t>
            </a:r>
            <a:r>
              <a:rPr lang="en-US" dirty="0" err="1"/>
              <a:t>Uds</a:t>
            </a:r>
            <a:r>
              <a:rPr lang="en-US" dirty="0"/>
              <a:t>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r>
              <a:rPr lang="en-US" sz="3600" dirty="0" err="1"/>
              <a:t>Señora</a:t>
            </a:r>
            <a:r>
              <a:rPr lang="en-US" sz="3600" dirty="0"/>
              <a:t>, _______ </a:t>
            </a:r>
            <a:r>
              <a:rPr lang="en-US" sz="3600" dirty="0" err="1"/>
              <a:t>por</a:t>
            </a:r>
            <a:r>
              <a:rPr lang="en-US" sz="3600" dirty="0"/>
              <a:t> </a:t>
            </a:r>
            <a:r>
              <a:rPr lang="en-US" sz="3600" dirty="0" err="1"/>
              <a:t>qué</a:t>
            </a:r>
            <a:r>
              <a:rPr lang="en-US" sz="3600" dirty="0"/>
              <a:t> se </a:t>
            </a:r>
            <a:r>
              <a:rPr lang="en-US" sz="3600" dirty="0" err="1"/>
              <a:t>siente</a:t>
            </a:r>
            <a:r>
              <a:rPr lang="en-US" sz="3600" dirty="0"/>
              <a:t> mal.</a:t>
            </a:r>
          </a:p>
          <a:p>
            <a:pPr marL="0" indent="0">
              <a:buNone/>
            </a:pPr>
            <a:r>
              <a:rPr lang="en-US" sz="3600" dirty="0"/>
              <a:t>(</a:t>
            </a:r>
            <a:r>
              <a:rPr lang="en-US" sz="3600" dirty="0" err="1"/>
              <a:t>decirme</a:t>
            </a:r>
            <a:r>
              <a:rPr lang="en-US" sz="3600" dirty="0"/>
              <a:t>, </a:t>
            </a:r>
            <a:r>
              <a:rPr lang="en-US" sz="3600" dirty="0" err="1"/>
              <a:t>verme</a:t>
            </a:r>
            <a:r>
              <a:rPr lang="en-US" sz="3600" dirty="0"/>
              <a:t>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150050" y="4564665"/>
            <a:ext cx="499823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 err="1"/>
              <a:t>dígame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16316164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Mandatos</a:t>
            </a:r>
            <a:r>
              <a:rPr lang="en-US" dirty="0"/>
              <a:t> de </a:t>
            </a:r>
            <a:r>
              <a:rPr lang="en-US" dirty="0" err="1"/>
              <a:t>Ud</a:t>
            </a:r>
            <a:r>
              <a:rPr lang="en-US" dirty="0"/>
              <a:t>./</a:t>
            </a:r>
            <a:r>
              <a:rPr lang="en-US" dirty="0" err="1"/>
              <a:t>Uds</a:t>
            </a:r>
            <a:r>
              <a:rPr lang="en-US" dirty="0"/>
              <a:t>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r>
              <a:rPr lang="en-US" sz="3600" dirty="0" err="1"/>
              <a:t>Chicos</a:t>
            </a:r>
            <a:r>
              <a:rPr lang="en-US" sz="3600" dirty="0"/>
              <a:t>, ______ </a:t>
            </a:r>
            <a:r>
              <a:rPr lang="en-US" sz="3600" dirty="0" err="1"/>
              <a:t>ejercicio</a:t>
            </a:r>
            <a:r>
              <a:rPr lang="en-US" sz="3600" dirty="0"/>
              <a:t> </a:t>
            </a:r>
            <a:r>
              <a:rPr lang="en-US" sz="3600" dirty="0" err="1"/>
              <a:t>tres</a:t>
            </a:r>
            <a:r>
              <a:rPr lang="en-US" sz="3600" dirty="0"/>
              <a:t> </a:t>
            </a:r>
            <a:r>
              <a:rPr lang="en-US" sz="3600" dirty="0" err="1"/>
              <a:t>veces</a:t>
            </a:r>
            <a:r>
              <a:rPr lang="en-US" sz="3600" dirty="0"/>
              <a:t> a la </a:t>
            </a:r>
            <a:r>
              <a:rPr lang="en-US" sz="3600" dirty="0" err="1"/>
              <a:t>semana</a:t>
            </a:r>
            <a:r>
              <a:rPr lang="en-US" sz="3600" dirty="0"/>
              <a:t>. (</a:t>
            </a:r>
            <a:r>
              <a:rPr lang="en-US" sz="3600" dirty="0" err="1"/>
              <a:t>tener</a:t>
            </a:r>
            <a:r>
              <a:rPr lang="en-US" sz="3600" dirty="0"/>
              <a:t>, </a:t>
            </a:r>
            <a:r>
              <a:rPr lang="en-US" sz="3600" dirty="0" err="1"/>
              <a:t>hacer</a:t>
            </a:r>
            <a:r>
              <a:rPr lang="en-US" sz="3600" dirty="0"/>
              <a:t>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150050" y="4564665"/>
            <a:ext cx="499823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 err="1"/>
              <a:t>hagan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27751165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Mandatos</a:t>
            </a:r>
            <a:r>
              <a:rPr lang="en-US" dirty="0"/>
              <a:t> de </a:t>
            </a:r>
            <a:r>
              <a:rPr lang="en-US" dirty="0" err="1"/>
              <a:t>tú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r>
              <a:rPr lang="en-US" sz="3600" dirty="0"/>
              <a:t>No ___________ de la </a:t>
            </a:r>
            <a:r>
              <a:rPr lang="en-US" sz="3600" dirty="0" err="1"/>
              <a:t>cama</a:t>
            </a:r>
            <a:r>
              <a:rPr lang="en-US" sz="3600" dirty="0"/>
              <a:t> </a:t>
            </a:r>
            <a:r>
              <a:rPr lang="en-US" sz="3600" dirty="0" err="1"/>
              <a:t>si</a:t>
            </a:r>
            <a:r>
              <a:rPr lang="en-US" sz="3600" dirty="0"/>
              <a:t> </a:t>
            </a:r>
            <a:r>
              <a:rPr lang="en-US" sz="3600" dirty="0" err="1"/>
              <a:t>tienes</a:t>
            </a:r>
            <a:r>
              <a:rPr lang="en-US" sz="3600" dirty="0"/>
              <a:t> gripe. </a:t>
            </a:r>
            <a:br>
              <a:rPr lang="en-US" sz="3600" dirty="0"/>
            </a:br>
            <a:r>
              <a:rPr lang="en-US" sz="3600" dirty="0"/>
              <a:t>(</a:t>
            </a:r>
            <a:r>
              <a:rPr lang="en-US" sz="3600" dirty="0" err="1"/>
              <a:t>acostarse</a:t>
            </a:r>
            <a:r>
              <a:rPr lang="en-US" sz="3600" dirty="0"/>
              <a:t>, </a:t>
            </a:r>
            <a:r>
              <a:rPr lang="en-US" sz="3600" dirty="0" err="1"/>
              <a:t>levantarse</a:t>
            </a:r>
            <a:r>
              <a:rPr lang="en-US" sz="3600" dirty="0"/>
              <a:t>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150050" y="4564665"/>
            <a:ext cx="560956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 err="1"/>
              <a:t>te</a:t>
            </a:r>
            <a:r>
              <a:rPr lang="en-US" sz="8000" dirty="0"/>
              <a:t> </a:t>
            </a:r>
            <a:r>
              <a:rPr lang="en-US" sz="8000" dirty="0" err="1"/>
              <a:t>levantes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307390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Mandatos</a:t>
            </a:r>
            <a:r>
              <a:rPr lang="en-US" dirty="0"/>
              <a:t> de </a:t>
            </a:r>
            <a:r>
              <a:rPr lang="en-US" dirty="0" err="1"/>
              <a:t>tú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r>
              <a:rPr lang="en-US" sz="3600" dirty="0"/>
              <a:t>___________ al </a:t>
            </a:r>
            <a:r>
              <a:rPr lang="en-US" sz="3600" dirty="0" err="1"/>
              <a:t>médico</a:t>
            </a:r>
            <a:r>
              <a:rPr lang="en-US" sz="3600" dirty="0"/>
              <a:t> </a:t>
            </a:r>
            <a:r>
              <a:rPr lang="en-US" sz="3600" dirty="0" err="1"/>
              <a:t>si</a:t>
            </a:r>
            <a:r>
              <a:rPr lang="en-US" sz="3600" dirty="0"/>
              <a:t> </a:t>
            </a:r>
            <a:r>
              <a:rPr lang="en-US" sz="3600" dirty="0" err="1"/>
              <a:t>estás</a:t>
            </a:r>
            <a:r>
              <a:rPr lang="en-US" sz="3600" dirty="0"/>
              <a:t> </a:t>
            </a:r>
            <a:r>
              <a:rPr lang="en-US" sz="3600" dirty="0" err="1"/>
              <a:t>enfermo</a:t>
            </a:r>
            <a:r>
              <a:rPr lang="en-US" sz="3600" dirty="0"/>
              <a:t>. </a:t>
            </a:r>
            <a:br>
              <a:rPr lang="en-US" sz="3600" dirty="0"/>
            </a:br>
            <a:r>
              <a:rPr lang="en-US" sz="3600" dirty="0"/>
              <a:t>(</a:t>
            </a:r>
            <a:r>
              <a:rPr lang="en-US" sz="3600" dirty="0" err="1"/>
              <a:t>decir</a:t>
            </a:r>
            <a:r>
              <a:rPr lang="en-US" sz="3600" dirty="0"/>
              <a:t>, </a:t>
            </a:r>
            <a:r>
              <a:rPr lang="en-US" sz="3600" dirty="0" err="1"/>
              <a:t>ir</a:t>
            </a:r>
            <a:r>
              <a:rPr lang="en-US" sz="3600" dirty="0"/>
              <a:t>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150050" y="4564665"/>
            <a:ext cx="397319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 err="1"/>
              <a:t>ve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3880613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Mandatos</a:t>
            </a:r>
            <a:r>
              <a:rPr lang="en-US" dirty="0"/>
              <a:t> de </a:t>
            </a:r>
            <a:r>
              <a:rPr lang="en-US" dirty="0" err="1"/>
              <a:t>tú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r>
              <a:rPr lang="en-US" sz="3600" dirty="0"/>
              <a:t>No ___________</a:t>
            </a:r>
            <a:r>
              <a:rPr lang="en-US" sz="3600" dirty="0" err="1"/>
              <a:t>ir</a:t>
            </a:r>
            <a:r>
              <a:rPr lang="en-US" sz="3600"/>
              <a:t> al </a:t>
            </a:r>
            <a:r>
              <a:rPr lang="en-US" sz="3600" dirty="0" err="1"/>
              <a:t>médico</a:t>
            </a:r>
            <a:r>
              <a:rPr lang="en-US" sz="3600" dirty="0"/>
              <a:t> </a:t>
            </a:r>
            <a:r>
              <a:rPr lang="en-US" sz="3600" dirty="0" err="1"/>
              <a:t>si</a:t>
            </a:r>
            <a:r>
              <a:rPr lang="en-US" sz="3600" dirty="0"/>
              <a:t> </a:t>
            </a:r>
            <a:r>
              <a:rPr lang="en-US" sz="3600" dirty="0" err="1"/>
              <a:t>tienes</a:t>
            </a:r>
            <a:r>
              <a:rPr lang="en-US" sz="3600" dirty="0"/>
              <a:t> </a:t>
            </a:r>
            <a:r>
              <a:rPr lang="en-US" sz="3600" dirty="0" err="1"/>
              <a:t>una</a:t>
            </a:r>
            <a:r>
              <a:rPr lang="en-US" sz="3600" dirty="0"/>
              <a:t> </a:t>
            </a:r>
            <a:r>
              <a:rPr lang="en-US" sz="3600" dirty="0" err="1"/>
              <a:t>infección</a:t>
            </a:r>
            <a:r>
              <a:rPr lang="en-US" sz="3600" dirty="0"/>
              <a:t> en el </a:t>
            </a:r>
            <a:r>
              <a:rPr lang="en-US" sz="3600" dirty="0" err="1"/>
              <a:t>oído</a:t>
            </a:r>
            <a:r>
              <a:rPr lang="en-US" sz="3600" dirty="0"/>
              <a:t>. </a:t>
            </a:r>
            <a:br>
              <a:rPr lang="en-US" sz="3600" dirty="0"/>
            </a:br>
            <a:r>
              <a:rPr lang="en-US" sz="3600" dirty="0"/>
              <a:t>(</a:t>
            </a:r>
            <a:r>
              <a:rPr lang="en-US" sz="3600" dirty="0" err="1"/>
              <a:t>ir</a:t>
            </a:r>
            <a:r>
              <a:rPr lang="en-US" sz="3600" dirty="0"/>
              <a:t>, </a:t>
            </a:r>
            <a:r>
              <a:rPr lang="en-US" sz="3600" dirty="0" err="1"/>
              <a:t>evitar</a:t>
            </a:r>
            <a:r>
              <a:rPr lang="en-US" sz="3600" dirty="0"/>
              <a:t>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150050" y="4564665"/>
            <a:ext cx="560956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 err="1"/>
              <a:t>evites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322590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Mandatos</a:t>
            </a:r>
            <a:r>
              <a:rPr lang="en-US" dirty="0"/>
              <a:t> de </a:t>
            </a:r>
            <a:r>
              <a:rPr lang="en-US" dirty="0" err="1"/>
              <a:t>tú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r>
              <a:rPr lang="en-US" sz="3600" dirty="0"/>
              <a:t>___________ </a:t>
            </a:r>
            <a:r>
              <a:rPr lang="en-US" sz="3600" dirty="0" err="1"/>
              <a:t>muchas</a:t>
            </a:r>
            <a:r>
              <a:rPr lang="en-US" sz="3600" dirty="0"/>
              <a:t> </a:t>
            </a:r>
            <a:r>
              <a:rPr lang="en-US" sz="3600" dirty="0" err="1"/>
              <a:t>frutas</a:t>
            </a:r>
            <a:r>
              <a:rPr lang="en-US" sz="3600" dirty="0"/>
              <a:t> </a:t>
            </a:r>
            <a:r>
              <a:rPr lang="en-US" sz="3600" dirty="0" err="1"/>
              <a:t>porque</a:t>
            </a:r>
            <a:r>
              <a:rPr lang="en-US" sz="3600" dirty="0"/>
              <a:t> </a:t>
            </a:r>
            <a:r>
              <a:rPr lang="en-US" sz="3600" dirty="0" err="1"/>
              <a:t>tienen</a:t>
            </a:r>
            <a:r>
              <a:rPr lang="en-US" sz="3600" dirty="0"/>
              <a:t> </a:t>
            </a:r>
            <a:r>
              <a:rPr lang="en-US" sz="3600" dirty="0" err="1"/>
              <a:t>vitaminas</a:t>
            </a:r>
            <a:r>
              <a:rPr lang="en-US" sz="3600" dirty="0"/>
              <a:t>. </a:t>
            </a:r>
            <a:br>
              <a:rPr lang="en-US" sz="3600" dirty="0"/>
            </a:br>
            <a:r>
              <a:rPr lang="en-US" sz="3600" dirty="0"/>
              <a:t>(comer, </a:t>
            </a:r>
            <a:r>
              <a:rPr lang="en-US" sz="3600" dirty="0" err="1"/>
              <a:t>evitar</a:t>
            </a:r>
            <a:r>
              <a:rPr lang="en-US" sz="3600" dirty="0"/>
              <a:t>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150050" y="4564665"/>
            <a:ext cx="397319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/>
              <a:t>come</a:t>
            </a:r>
          </a:p>
        </p:txBody>
      </p:sp>
    </p:spTree>
    <p:extLst>
      <p:ext uri="{BB962C8B-B14F-4D97-AF65-F5344CB8AC3E}">
        <p14:creationId xmlns:p14="http://schemas.microsoft.com/office/powerpoint/2010/main" val="3880613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Mandatos</a:t>
            </a:r>
            <a:r>
              <a:rPr lang="en-US" dirty="0"/>
              <a:t> de </a:t>
            </a:r>
            <a:r>
              <a:rPr lang="en-US" dirty="0" err="1"/>
              <a:t>tú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r>
              <a:rPr lang="en-US" sz="3600" dirty="0"/>
              <a:t>No ___________ en </a:t>
            </a:r>
            <a:r>
              <a:rPr lang="en-US" sz="3600" dirty="0" err="1"/>
              <a:t>esta</a:t>
            </a:r>
            <a:r>
              <a:rPr lang="en-US" sz="3600" dirty="0"/>
              <a:t> </a:t>
            </a:r>
            <a:r>
              <a:rPr lang="en-US" sz="3600" dirty="0" err="1"/>
              <a:t>clase</a:t>
            </a:r>
            <a:r>
              <a:rPr lang="en-US" sz="3600" dirty="0"/>
              <a:t> </a:t>
            </a:r>
            <a:r>
              <a:rPr lang="en-US" sz="3600" dirty="0" err="1"/>
              <a:t>si</a:t>
            </a:r>
            <a:r>
              <a:rPr lang="en-US" sz="3600" dirty="0"/>
              <a:t> no hay un </a:t>
            </a:r>
            <a:r>
              <a:rPr lang="en-US" sz="3600" dirty="0" err="1"/>
              <a:t>profesor</a:t>
            </a:r>
            <a:r>
              <a:rPr lang="en-US" sz="3600" dirty="0"/>
              <a:t>. </a:t>
            </a:r>
            <a:br>
              <a:rPr lang="en-US" sz="3600" dirty="0"/>
            </a:br>
            <a:r>
              <a:rPr lang="en-US" sz="3600" dirty="0"/>
              <a:t>(</a:t>
            </a:r>
            <a:r>
              <a:rPr lang="en-US" sz="3600" dirty="0" err="1"/>
              <a:t>afeitarse</a:t>
            </a:r>
            <a:r>
              <a:rPr lang="en-US" sz="3600" dirty="0"/>
              <a:t>, </a:t>
            </a:r>
            <a:r>
              <a:rPr lang="en-US" sz="3600" dirty="0" err="1"/>
              <a:t>estar</a:t>
            </a:r>
            <a:r>
              <a:rPr lang="en-US" sz="3600" dirty="0"/>
              <a:t>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150050" y="4564665"/>
            <a:ext cx="560956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 err="1"/>
              <a:t>estés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322590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Mandatos</a:t>
            </a:r>
            <a:r>
              <a:rPr lang="en-US" dirty="0"/>
              <a:t> de </a:t>
            </a:r>
            <a:r>
              <a:rPr lang="en-US" dirty="0" err="1"/>
              <a:t>tú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r>
              <a:rPr lang="en-US" sz="3600" dirty="0"/>
              <a:t>___________ </a:t>
            </a:r>
            <a:r>
              <a:rPr lang="en-US" sz="3600" dirty="0" err="1"/>
              <a:t>honesto</a:t>
            </a:r>
            <a:r>
              <a:rPr lang="en-US" sz="3600" dirty="0"/>
              <a:t>, </a:t>
            </a:r>
            <a:r>
              <a:rPr lang="en-US" sz="3600" dirty="0" err="1"/>
              <a:t>por</a:t>
            </a:r>
            <a:r>
              <a:rPr lang="en-US" sz="3600" dirty="0"/>
              <a:t> favor. </a:t>
            </a:r>
            <a:br>
              <a:rPr lang="en-US" sz="3600" dirty="0"/>
            </a:br>
            <a:r>
              <a:rPr lang="en-US" sz="3600" dirty="0"/>
              <a:t>(</a:t>
            </a:r>
            <a:r>
              <a:rPr lang="en-US" sz="3600" dirty="0" err="1"/>
              <a:t>poner</a:t>
            </a:r>
            <a:r>
              <a:rPr lang="en-US" sz="3600" dirty="0"/>
              <a:t>, </a:t>
            </a:r>
            <a:r>
              <a:rPr lang="en-US" sz="3600" dirty="0" err="1"/>
              <a:t>ser</a:t>
            </a:r>
            <a:r>
              <a:rPr lang="en-US" sz="3600" dirty="0"/>
              <a:t>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150050" y="4564665"/>
            <a:ext cx="397319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 err="1"/>
              <a:t>sé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3880613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Mandatos</a:t>
            </a:r>
            <a:r>
              <a:rPr lang="en-US" dirty="0"/>
              <a:t> de </a:t>
            </a:r>
            <a:r>
              <a:rPr lang="en-US" dirty="0" err="1"/>
              <a:t>tú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r>
              <a:rPr lang="en-US" sz="3600" dirty="0"/>
              <a:t>¡No ___________ la </a:t>
            </a:r>
            <a:r>
              <a:rPr lang="en-US" sz="3600" dirty="0" err="1"/>
              <a:t>mano</a:t>
            </a:r>
            <a:r>
              <a:rPr lang="en-US" sz="3600" dirty="0"/>
              <a:t>! </a:t>
            </a:r>
            <a:r>
              <a:rPr lang="en-US" sz="3600" dirty="0" err="1"/>
              <a:t>Estoy</a:t>
            </a:r>
            <a:r>
              <a:rPr lang="en-US" sz="3600" dirty="0"/>
              <a:t> </a:t>
            </a:r>
            <a:r>
              <a:rPr lang="en-US" sz="3600" dirty="0" err="1"/>
              <a:t>refriado</a:t>
            </a:r>
            <a:r>
              <a:rPr lang="en-US" sz="3600" dirty="0"/>
              <a:t>. </a:t>
            </a:r>
            <a:br>
              <a:rPr lang="en-US" sz="3600" dirty="0"/>
            </a:br>
            <a:r>
              <a:rPr lang="en-US" sz="3600" dirty="0"/>
              <a:t>(</a:t>
            </a:r>
            <a:r>
              <a:rPr lang="en-US" sz="3600" dirty="0" err="1"/>
              <a:t>evitar</a:t>
            </a:r>
            <a:r>
              <a:rPr lang="en-US" sz="3600" dirty="0"/>
              <a:t>, </a:t>
            </a:r>
            <a:r>
              <a:rPr lang="en-US" sz="3600" dirty="0" err="1"/>
              <a:t>darme</a:t>
            </a:r>
            <a:r>
              <a:rPr lang="en-US" sz="3600" dirty="0"/>
              <a:t>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150050" y="4564665"/>
            <a:ext cx="560956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/>
              <a:t>me des</a:t>
            </a:r>
          </a:p>
        </p:txBody>
      </p:sp>
    </p:spTree>
    <p:extLst>
      <p:ext uri="{BB962C8B-B14F-4D97-AF65-F5344CB8AC3E}">
        <p14:creationId xmlns:p14="http://schemas.microsoft.com/office/powerpoint/2010/main" val="322590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ho">
  <a:themeElements>
    <a:clrScheme name="SOHO">
      <a:dk1>
        <a:srgbClr val="2E2224"/>
      </a:dk1>
      <a:lt1>
        <a:sysClr val="window" lastClr="FFFFFF"/>
      </a:lt1>
      <a:dk2>
        <a:srgbClr val="48231E"/>
      </a:dk2>
      <a:lt2>
        <a:srgbClr val="CBD8DD"/>
      </a:lt2>
      <a:accent1>
        <a:srgbClr val="61625E"/>
      </a:accent1>
      <a:accent2>
        <a:srgbClr val="964D2C"/>
      </a:accent2>
      <a:accent3>
        <a:srgbClr val="66553E"/>
      </a:accent3>
      <a:accent4>
        <a:srgbClr val="848058"/>
      </a:accent4>
      <a:accent5>
        <a:srgbClr val="AFA14B"/>
      </a:accent5>
      <a:accent6>
        <a:srgbClr val="AD7D4D"/>
      </a:accent6>
      <a:hlink>
        <a:srgbClr val="FFDE66"/>
      </a:hlink>
      <a:folHlink>
        <a:srgbClr val="C0AEBC"/>
      </a:folHlink>
    </a:clrScheme>
    <a:fontScheme name="SOHO">
      <a:majorFont>
        <a:latin typeface="Candara"/>
        <a:ea typeface=""/>
        <a:cs typeface=""/>
        <a:font script="Jpan" typeface="ＭＳ Ｐゴシック"/>
        <a:font script="Hang" typeface="HY견명조"/>
        <a:font script="Hans" typeface="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ＭＳ Ｐゴシック"/>
        <a:font script="Hang" typeface="HY견명조"/>
        <a:font script="Hans" typeface="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HO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7000"/>
                <a:satMod val="150000"/>
              </a:schemeClr>
            </a:gs>
            <a:gs pos="30000">
              <a:schemeClr val="phClr">
                <a:shade val="94000"/>
                <a:satMod val="130000"/>
              </a:schemeClr>
            </a:gs>
            <a:gs pos="45000">
              <a:schemeClr val="phClr">
                <a:shade val="100000"/>
                <a:satMod val="120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4000"/>
                <a:satMod val="130000"/>
              </a:schemeClr>
            </a:gs>
            <a:gs pos="100000">
              <a:schemeClr val="phClr">
                <a:shade val="67000"/>
                <a:satMod val="150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2700000" algn="br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2700000" algn="br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2700000" algn="br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700000"/>
            </a:lightRig>
          </a:scene3d>
          <a:sp3d contourW="19050">
            <a:bevelT w="31750" h="38100"/>
            <a:contourClr>
              <a:schemeClr val="phClr">
                <a:shade val="15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4000"/>
                <a:satMod val="210000"/>
              </a:schemeClr>
            </a:gs>
            <a:gs pos="40000">
              <a:schemeClr val="phClr">
                <a:tint val="72000"/>
                <a:shade val="99000"/>
                <a:satMod val="200000"/>
              </a:schemeClr>
            </a:gs>
            <a:gs pos="100000">
              <a:schemeClr val="phClr">
                <a:tint val="100000"/>
                <a:shade val="30000"/>
                <a:alpha val="100000"/>
                <a:satMod val="175000"/>
                <a:lumMod val="100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86000"/>
                <a:alpha val="90000"/>
              </a:schemeClr>
              <a:schemeClr val="phClr">
                <a:shade val="49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SOHO.thmx</Template>
  <TotalTime>3055</TotalTime>
  <Words>356</Words>
  <Application>Microsoft Office PowerPoint</Application>
  <PresentationFormat>On-screen Show (4:3)</PresentationFormat>
  <Paragraphs>107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7" baseType="lpstr">
      <vt:lpstr>Arial</vt:lpstr>
      <vt:lpstr>Candara</vt:lpstr>
      <vt:lpstr>Tahoma</vt:lpstr>
      <vt:lpstr>Tunga</vt:lpstr>
      <vt:lpstr>Soho</vt:lpstr>
      <vt:lpstr>LOS MANDATOS</vt:lpstr>
      <vt:lpstr>Mandatos de tú</vt:lpstr>
      <vt:lpstr>Mandatos de tú</vt:lpstr>
      <vt:lpstr>Mandatos de tú</vt:lpstr>
      <vt:lpstr>Mandatos de tú</vt:lpstr>
      <vt:lpstr>Mandatos de tú</vt:lpstr>
      <vt:lpstr>Mandatos de tú</vt:lpstr>
      <vt:lpstr>Mandatos de tú</vt:lpstr>
      <vt:lpstr>Mandatos de tú</vt:lpstr>
      <vt:lpstr>Mandatos de tú</vt:lpstr>
      <vt:lpstr>Mandatos de tú</vt:lpstr>
      <vt:lpstr>Mandatos de Ud./Uds.</vt:lpstr>
      <vt:lpstr>Mandatos de Ud./Uds.</vt:lpstr>
      <vt:lpstr>Mandatos de Ud./Uds.</vt:lpstr>
      <vt:lpstr>Mandatos de Ud./Uds.</vt:lpstr>
      <vt:lpstr>Mandatos de Ud./Uds.</vt:lpstr>
      <vt:lpstr>Mandatos de Ud./Uds.</vt:lpstr>
      <vt:lpstr>Mandatos de Ud./Uds.</vt:lpstr>
      <vt:lpstr>Mandatos de Ud./Uds.</vt:lpstr>
      <vt:lpstr>Mandatos de Ud./Uds.</vt:lpstr>
      <vt:lpstr>Mandatos de Ud./Uds.</vt:lpstr>
      <vt:lpstr>Mandatos de Ud./Uds.</vt:lpstr>
    </vt:vector>
  </TitlesOfParts>
  <Company>BHS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LOS MANDATOS</dc:title>
  <dc:creator>Thomas Varini</dc:creator>
  <cp:lastModifiedBy>Cameron Thomas</cp:lastModifiedBy>
  <cp:revision>16</cp:revision>
  <dcterms:created xsi:type="dcterms:W3CDTF">2014-11-11T10:48:09Z</dcterms:created>
  <dcterms:modified xsi:type="dcterms:W3CDTF">2018-11-13T00:32:15Z</dcterms:modified>
</cp:coreProperties>
</file>