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notesMasterIdLst>
    <p:notesMasterId r:id="rId10"/>
  </p:notesMasterIdLst>
  <p:sldIdLst>
    <p:sldId id="263" r:id="rId2"/>
    <p:sldId id="257" r:id="rId3"/>
    <p:sldId id="264" r:id="rId4"/>
    <p:sldId id="265" r:id="rId5"/>
    <p:sldId id="262" r:id="rId6"/>
    <p:sldId id="261" r:id="rId7"/>
    <p:sldId id="258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9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9AFE0-10BF-CF40-A1B9-2D6AF3F97B84}" type="datetimeFigureOut">
              <a:rPr lang="en-US" smtClean="0"/>
              <a:t>9/29/14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51A14-AFAE-1F4D-B702-1814EF27E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986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51A14-AFAE-1F4D-B702-1814EF27EFA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27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ED3E41-E2DE-48B7-AD25-2C05D8372D60}" type="datetime4">
              <a:rPr lang="en-US" smtClean="0"/>
              <a:pPr/>
              <a:t>September 29,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9/29/14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9/29/14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02C6-8B37-41F0-B3E4-774551D1C22F}" type="datetime4">
              <a:rPr lang="en-US" smtClean="0"/>
              <a:pPr/>
              <a:t>September 29,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F78D1B-BB73-41B2-8202-C6678B761557}" type="datetime4">
              <a:rPr lang="en-US" smtClean="0"/>
              <a:pPr/>
              <a:t>September 29,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1E46-B9AD-4605-BA48-F4BA770367EA}" type="datetime4">
              <a:rPr lang="en-US" smtClean="0"/>
              <a:pPr/>
              <a:t>September 29,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4492-1D66-40E5-BF5F-8AE5B76A3760}" type="datetime4">
              <a:rPr lang="en-US" smtClean="0"/>
              <a:pPr/>
              <a:t>September 29,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120655-FBEF-4656-A8A9-E7D9EB4F4DEC}" type="datetime4">
              <a:rPr lang="en-US" smtClean="0"/>
              <a:pPr/>
              <a:t>September 29,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BA2-D035-44CD-B6C5-345CD46C68A9}" type="datetime4">
              <a:rPr lang="en-US" smtClean="0"/>
              <a:pPr/>
              <a:t>September 29,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2544D9-E8EB-4DFC-9BAC-8FC5CFB1A919}" type="datetime4">
              <a:rPr lang="en-US" smtClean="0"/>
              <a:pPr/>
              <a:t>September 29, 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F894904-8048-429B-BF77-F17DA8F8287B}" type="datetime4">
              <a:rPr lang="en-US" smtClean="0"/>
              <a:pPr/>
              <a:t>September 29,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6441D7B3-F7C5-4013-AC5D-399DD8DB11FA}" type="datetime4">
              <a:rPr lang="en-US" smtClean="0"/>
              <a:pPr/>
              <a:t>September 29,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hf sldNum="0"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1) El </a:t>
            </a:r>
            <a:r>
              <a:rPr lang="en-US" dirty="0" err="1" smtClean="0"/>
              <a:t>tres</a:t>
            </a:r>
            <a:r>
              <a:rPr lang="en-US" dirty="0" smtClean="0"/>
              <a:t> de mayo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298447"/>
            <a:ext cx="8595360" cy="5336797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97" y="1412195"/>
            <a:ext cx="5705820" cy="46194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6587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2) Guernica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98" y="1541246"/>
            <a:ext cx="9198610" cy="34721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0235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3) Vista </a:t>
            </a:r>
            <a:r>
              <a:rPr lang="en-US" dirty="0" smtClean="0"/>
              <a:t>de Toledo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298447"/>
            <a:ext cx="8595360" cy="5336797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592" y="1561744"/>
            <a:ext cx="5018856" cy="41445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5731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 smtClean="0"/>
              <a:t>4) </a:t>
            </a:r>
            <a:r>
              <a:rPr lang="en-US" dirty="0" err="1" smtClean="0"/>
              <a:t>Pareja</a:t>
            </a:r>
            <a:r>
              <a:rPr lang="en-US" dirty="0" smtClean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enamorados</a:t>
            </a:r>
            <a:r>
              <a:rPr lang="en-US" dirty="0" smtClean="0"/>
              <a:t> de los </a:t>
            </a:r>
            <a:r>
              <a:rPr lang="en-US" dirty="0" err="1" smtClean="0"/>
              <a:t>juegos</a:t>
            </a:r>
            <a:r>
              <a:rPr lang="en-US" dirty="0" smtClean="0"/>
              <a:t> de </a:t>
            </a:r>
            <a:r>
              <a:rPr lang="en-US" dirty="0" err="1" smtClean="0"/>
              <a:t>flores</a:t>
            </a:r>
            <a:r>
              <a:rPr lang="en-US" dirty="0" smtClean="0"/>
              <a:t> de </a:t>
            </a:r>
            <a:r>
              <a:rPr lang="en-US" dirty="0" err="1" smtClean="0"/>
              <a:t>almendro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298447"/>
            <a:ext cx="8595360" cy="5336797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720" y="1393237"/>
            <a:ext cx="4192252" cy="4599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8891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5) La </a:t>
            </a:r>
            <a:r>
              <a:rPr lang="en-US" dirty="0" err="1" smtClean="0"/>
              <a:t>Persistencia</a:t>
            </a:r>
            <a:r>
              <a:rPr lang="en-US" dirty="0" smtClean="0"/>
              <a:t> de la </a:t>
            </a:r>
            <a:r>
              <a:rPr lang="en-US" dirty="0" err="1" smtClean="0"/>
              <a:t>Memoria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298447"/>
            <a:ext cx="8595360" cy="5336797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46" y="1412196"/>
            <a:ext cx="6634673" cy="45595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2380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6) </a:t>
            </a:r>
            <a:r>
              <a:rPr lang="en-US" dirty="0" err="1" smtClean="0"/>
              <a:t>Autorretrato</a:t>
            </a:r>
            <a:r>
              <a:rPr lang="en-US" dirty="0" smtClean="0"/>
              <a:t> </a:t>
            </a:r>
            <a:r>
              <a:rPr lang="en-US" dirty="0" smtClean="0"/>
              <a:t>con Collar de </a:t>
            </a:r>
            <a:r>
              <a:rPr lang="en-US" dirty="0" err="1" smtClean="0"/>
              <a:t>Espinas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649322" y="1295401"/>
            <a:ext cx="3682051" cy="43919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2217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7) La </a:t>
            </a:r>
            <a:r>
              <a:rPr lang="en-US" dirty="0" smtClean="0"/>
              <a:t>Mona Lisa a los 12 </a:t>
            </a:r>
            <a:r>
              <a:rPr lang="en-US" dirty="0" err="1" smtClean="0"/>
              <a:t>años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420" y="1331566"/>
            <a:ext cx="3409217" cy="44126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8741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8) </a:t>
            </a:r>
            <a:r>
              <a:rPr lang="en-US" dirty="0" smtClean="0"/>
              <a:t>Las </a:t>
            </a:r>
            <a:r>
              <a:rPr lang="en-US" dirty="0" err="1" smtClean="0"/>
              <a:t>Meninas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721" y="1374280"/>
            <a:ext cx="3460651" cy="4286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6168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SOHO.thmx</Template>
  <TotalTime>32</TotalTime>
  <Words>54</Words>
  <Application>Microsoft Macintosh PowerPoint</Application>
  <PresentationFormat>On-screen Show (4:3)</PresentationFormat>
  <Paragraphs>95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SOHO</vt:lpstr>
      <vt:lpstr>1) El tres de mayo</vt:lpstr>
      <vt:lpstr>2) Guernica</vt:lpstr>
      <vt:lpstr>3) Vista de Toledo</vt:lpstr>
      <vt:lpstr>4) Pareja de enamorados de los juegos de flores de almendro</vt:lpstr>
      <vt:lpstr>5) La Persistencia de la Memoria</vt:lpstr>
      <vt:lpstr>6) Autorretrato con Collar de Espinas</vt:lpstr>
      <vt:lpstr>7) La Mona Lisa a los 12 años</vt:lpstr>
      <vt:lpstr>8) Las Meninas</vt:lpstr>
    </vt:vector>
  </TitlesOfParts>
  <Company>BHS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museo de arte</dc:title>
  <dc:creator>Thomas Varini</dc:creator>
  <cp:lastModifiedBy>Jamie Franklin</cp:lastModifiedBy>
  <cp:revision>5</cp:revision>
  <dcterms:created xsi:type="dcterms:W3CDTF">2014-09-22T10:35:49Z</dcterms:created>
  <dcterms:modified xsi:type="dcterms:W3CDTF">2014-09-29T19:35:48Z</dcterms:modified>
</cp:coreProperties>
</file>