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58F0F-25DD-6E46-A1A6-761F2013799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49EA1D-F6AE-E742-B2BE-AFA8C50AA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sentidos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/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Spanish 3 Honors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Margarita </a:t>
            </a:r>
            <a:r>
              <a:rPr lang="en-US" u="sng" dirty="0" err="1"/>
              <a:t>pudo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la </a:t>
            </a:r>
            <a:r>
              <a:rPr lang="en-US" dirty="0" err="1"/>
              <a:t>letra</a:t>
            </a:r>
            <a:r>
              <a:rPr lang="en-US" dirty="0"/>
              <a:t> de la </a:t>
            </a:r>
            <a:r>
              <a:rPr lang="en-US" dirty="0" err="1"/>
              <a:t>canción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(Margarita </a:t>
            </a:r>
            <a:r>
              <a:rPr lang="en-US" u="sng" dirty="0"/>
              <a:t>managed to</a:t>
            </a:r>
            <a:r>
              <a:rPr lang="en-US" dirty="0"/>
              <a:t> learn the lyrics of the song)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Margarita </a:t>
            </a:r>
            <a:r>
              <a:rPr lang="en-US" u="sng" dirty="0" err="1" smtClean="0"/>
              <a:t>podía</a:t>
            </a:r>
            <a:r>
              <a:rPr lang="en-US" u="sng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la </a:t>
            </a:r>
            <a:r>
              <a:rPr lang="en-US" dirty="0" err="1" smtClean="0"/>
              <a:t>letra</a:t>
            </a:r>
            <a:r>
              <a:rPr lang="en-US" dirty="0" smtClean="0"/>
              <a:t> de la </a:t>
            </a:r>
            <a:r>
              <a:rPr lang="en-US" dirty="0" err="1" smtClean="0"/>
              <a:t>canción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(Margarita </a:t>
            </a:r>
            <a:r>
              <a:rPr lang="en-US" u="sng" dirty="0" smtClean="0"/>
              <a:t>was able to</a:t>
            </a:r>
            <a:r>
              <a:rPr lang="en-US" dirty="0" smtClean="0"/>
              <a:t> learn the lyrics of the song)</a:t>
            </a: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92" y="195464"/>
            <a:ext cx="5725833" cy="1695631"/>
          </a:xfrm>
        </p:spPr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 el </a:t>
            </a:r>
            <a:r>
              <a:rPr lang="en-US" dirty="0" err="1"/>
              <a:t>pretérito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FOUND OUT, LEARNED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 el </a:t>
            </a:r>
            <a:r>
              <a:rPr lang="en-US" dirty="0" err="1" smtClean="0"/>
              <a:t>imperfecto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KNEW (something)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–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u="sng" dirty="0" err="1"/>
              <a:t>supe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el </a:t>
            </a:r>
            <a:r>
              <a:rPr lang="en-US" dirty="0" err="1"/>
              <a:t>concierto</a:t>
            </a:r>
            <a:r>
              <a:rPr lang="en-US" dirty="0"/>
              <a:t> </a:t>
            </a:r>
            <a:r>
              <a:rPr lang="en-US" dirty="0" err="1"/>
              <a:t>empezaba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tarde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(I </a:t>
            </a:r>
            <a:r>
              <a:rPr lang="en-US" u="sng" dirty="0"/>
              <a:t>found out/learned </a:t>
            </a:r>
            <a:r>
              <a:rPr lang="en-US" dirty="0"/>
              <a:t>yesterday that the concert </a:t>
            </a:r>
            <a:r>
              <a:rPr lang="en-US" dirty="0" smtClean="0"/>
              <a:t>was going to start very late.)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u="sng" dirty="0" err="1" smtClean="0"/>
              <a:t>sabías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concierto</a:t>
            </a:r>
            <a:r>
              <a:rPr lang="en-US" dirty="0" smtClean="0"/>
              <a:t> </a:t>
            </a:r>
            <a:r>
              <a:rPr lang="en-US" dirty="0" err="1" smtClean="0"/>
              <a:t>empezaba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</a:t>
            </a:r>
            <a:r>
              <a:rPr lang="en-US" u="sng" dirty="0" smtClean="0"/>
              <a:t>knew</a:t>
            </a:r>
            <a:r>
              <a:rPr lang="en-US" dirty="0" smtClean="0"/>
              <a:t> the concert </a:t>
            </a:r>
            <a:r>
              <a:rPr lang="en-US" dirty="0" smtClean="0"/>
              <a:t>was going to start </a:t>
            </a:r>
            <a:r>
              <a:rPr lang="en-US" dirty="0" smtClean="0"/>
              <a:t>very </a:t>
            </a:r>
            <a:r>
              <a:rPr lang="en-US" dirty="0" smtClean="0"/>
              <a:t>late.)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3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 el </a:t>
            </a:r>
            <a:r>
              <a:rPr lang="en-US" dirty="0" err="1"/>
              <a:t>pretérito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MET FOR THE FIRST TIME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 el </a:t>
            </a:r>
            <a:r>
              <a:rPr lang="en-US" dirty="0" err="1" smtClean="0"/>
              <a:t>imperfecto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KNEW (someone)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Conocer</a:t>
            </a:r>
            <a:r>
              <a:rPr lang="en-US" dirty="0" smtClean="0"/>
              <a:t> –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Pedro la </a:t>
            </a:r>
            <a:r>
              <a:rPr lang="en-US" u="sng" dirty="0" err="1"/>
              <a:t>conoció</a:t>
            </a:r>
            <a:r>
              <a:rPr lang="en-US" u="sng" dirty="0"/>
              <a:t> </a:t>
            </a:r>
            <a:r>
              <a:rPr lang="en-US" dirty="0"/>
              <a:t>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(Pedro </a:t>
            </a:r>
            <a:r>
              <a:rPr lang="en-US" u="sng" dirty="0"/>
              <a:t>met</a:t>
            </a:r>
            <a:r>
              <a:rPr lang="en-US" dirty="0"/>
              <a:t> her last </a:t>
            </a:r>
            <a:r>
              <a:rPr lang="en-US" dirty="0" smtClean="0"/>
              <a:t>year.)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Pedro </a:t>
            </a:r>
            <a:r>
              <a:rPr lang="en-US" u="sng" dirty="0" err="1" smtClean="0"/>
              <a:t>conocía</a:t>
            </a:r>
            <a:r>
              <a:rPr lang="en-US" u="sng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a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actriz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(Pedro </a:t>
            </a:r>
            <a:r>
              <a:rPr lang="en-US" u="sng" dirty="0" smtClean="0"/>
              <a:t>knew</a:t>
            </a:r>
            <a:r>
              <a:rPr lang="en-US" dirty="0" smtClean="0"/>
              <a:t> the actress very </a:t>
            </a:r>
            <a:r>
              <a:rPr lang="en-US" dirty="0" smtClean="0"/>
              <a:t>well.)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444" y="221390"/>
            <a:ext cx="6942667" cy="1695631"/>
          </a:xfrm>
        </p:spPr>
        <p:txBody>
          <a:bodyPr/>
          <a:lstStyle/>
          <a:p>
            <a:r>
              <a:rPr lang="en-US" dirty="0" err="1" smtClean="0"/>
              <a:t>Conocer</a:t>
            </a:r>
            <a:r>
              <a:rPr lang="en-US" dirty="0" smtClean="0"/>
              <a:t>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 el </a:t>
            </a:r>
            <a:r>
              <a:rPr lang="en-US" dirty="0" err="1"/>
              <a:t>pretérito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TRIED TO</a:t>
            </a:r>
          </a:p>
          <a:p>
            <a:pPr marL="0" indent="0">
              <a:buNone/>
            </a:pPr>
            <a:r>
              <a:rPr lang="en-US" b="1" dirty="0"/>
              <a:t>REFUSED </a:t>
            </a:r>
            <a:r>
              <a:rPr lang="en-US" b="1" dirty="0" smtClean="0"/>
              <a:t>TO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En el </a:t>
            </a:r>
            <a:r>
              <a:rPr lang="en-US" dirty="0" err="1" smtClean="0"/>
              <a:t>imperfecto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WANTED TO</a:t>
            </a:r>
          </a:p>
          <a:p>
            <a:pPr marL="0" indent="0">
              <a:buNone/>
            </a:pPr>
            <a:r>
              <a:rPr lang="en-US" b="1" dirty="0" smtClean="0"/>
              <a:t>DIDN’T WANT TO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– to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9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Pedro </a:t>
            </a:r>
            <a:r>
              <a:rPr lang="en-US" u="sng" dirty="0" err="1" smtClean="0"/>
              <a:t>quiso</a:t>
            </a:r>
            <a:r>
              <a:rPr lang="en-US" dirty="0" smtClean="0"/>
              <a:t> </a:t>
            </a:r>
            <a:r>
              <a:rPr lang="en-US" dirty="0" err="1" smtClean="0"/>
              <a:t>comprarlas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tenía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(Pedro </a:t>
            </a:r>
            <a:r>
              <a:rPr lang="en-US" u="sng" dirty="0" smtClean="0"/>
              <a:t>tried to</a:t>
            </a:r>
            <a:r>
              <a:rPr lang="en-US" dirty="0" smtClean="0"/>
              <a:t> buy them, but he didn’t have money)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Pedro no </a:t>
            </a:r>
            <a:r>
              <a:rPr lang="en-US" u="sng" dirty="0" err="1" smtClean="0"/>
              <a:t>quiso</a:t>
            </a:r>
            <a:r>
              <a:rPr lang="en-US" dirty="0" smtClean="0"/>
              <a:t> </a:t>
            </a:r>
            <a:r>
              <a:rPr lang="en-US" dirty="0" err="1" smtClean="0"/>
              <a:t>comprarlas</a:t>
            </a:r>
            <a:r>
              <a:rPr lang="en-US" dirty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tenía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(Pedro </a:t>
            </a:r>
            <a:r>
              <a:rPr lang="en-US" u="sng" dirty="0" smtClean="0"/>
              <a:t>refused to</a:t>
            </a:r>
            <a:r>
              <a:rPr lang="en-US" b="1" dirty="0" smtClean="0"/>
              <a:t> </a:t>
            </a:r>
            <a:r>
              <a:rPr lang="en-US" dirty="0" smtClean="0"/>
              <a:t>buy them because he didn’t have money)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92" y="221390"/>
            <a:ext cx="5725833" cy="1695631"/>
          </a:xfrm>
        </p:spPr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9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Pedro </a:t>
            </a:r>
            <a:r>
              <a:rPr lang="en-US" u="sng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(Pedro </a:t>
            </a:r>
            <a:r>
              <a:rPr lang="en-US" u="sng" dirty="0" smtClean="0"/>
              <a:t>wanted to</a:t>
            </a:r>
            <a:r>
              <a:rPr lang="en-US" dirty="0" smtClean="0"/>
              <a:t> buy the tickets)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Pedro no </a:t>
            </a:r>
            <a:r>
              <a:rPr lang="en-US" u="sng" dirty="0" err="1" smtClean="0"/>
              <a:t>quería</a:t>
            </a:r>
            <a:r>
              <a:rPr lang="en-US" dirty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(Pedro </a:t>
            </a:r>
            <a:r>
              <a:rPr lang="en-US" u="sng" dirty="0" smtClean="0"/>
              <a:t>didn’t want to</a:t>
            </a:r>
            <a:r>
              <a:rPr lang="en-US" b="1" dirty="0"/>
              <a:t> </a:t>
            </a:r>
            <a:r>
              <a:rPr lang="en-US" dirty="0" smtClean="0"/>
              <a:t>buy the tickets)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058" y="221388"/>
            <a:ext cx="5725833" cy="1695631"/>
          </a:xfrm>
        </p:spPr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6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 el </a:t>
            </a:r>
            <a:r>
              <a:rPr lang="en-US" dirty="0" err="1"/>
              <a:t>pretérito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MANAGED TO, SUCCEEDED 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 el </a:t>
            </a:r>
            <a:r>
              <a:rPr lang="en-US" dirty="0" err="1" smtClean="0"/>
              <a:t>imperfecto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smtClean="0"/>
              <a:t>WAS ABLE TO, COULD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 – to be able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3090</TotalTime>
  <Words>303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Verbos con distintos sentidos en el pretérito/imperfecto</vt:lpstr>
      <vt:lpstr>Saber – to know</vt:lpstr>
      <vt:lpstr>Saber examples:</vt:lpstr>
      <vt:lpstr>Conocer – to know</vt:lpstr>
      <vt:lpstr>Conocer examples:</vt:lpstr>
      <vt:lpstr>Querer – to want</vt:lpstr>
      <vt:lpstr>Querer examples:</vt:lpstr>
      <vt:lpstr>Querer examples:</vt:lpstr>
      <vt:lpstr>Poder – to be able to</vt:lpstr>
      <vt:lpstr>Poder examples: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con distintos sentidos en el pretérito/imperfecto</dc:title>
  <dc:creator>Thomas Varini</dc:creator>
  <cp:lastModifiedBy>Jamie Thomas</cp:lastModifiedBy>
  <cp:revision>13</cp:revision>
  <dcterms:created xsi:type="dcterms:W3CDTF">2014-10-14T13:50:48Z</dcterms:created>
  <dcterms:modified xsi:type="dcterms:W3CDTF">2017-10-17T16:31:45Z</dcterms:modified>
</cp:coreProperties>
</file>